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327" r:id="rId2"/>
    <p:sldId id="328" r:id="rId3"/>
    <p:sldId id="347" r:id="rId4"/>
    <p:sldId id="348" r:id="rId5"/>
    <p:sldId id="349" r:id="rId6"/>
    <p:sldId id="350" r:id="rId7"/>
    <p:sldId id="371" r:id="rId8"/>
    <p:sldId id="357" r:id="rId9"/>
    <p:sldId id="358" r:id="rId10"/>
    <p:sldId id="359" r:id="rId11"/>
    <p:sldId id="360" r:id="rId12"/>
    <p:sldId id="361" r:id="rId13"/>
    <p:sldId id="362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45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296F"/>
    <a:srgbClr val="7A9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05037F-4BE3-434A-8684-70BC5D33FA9E}" v="37" dt="2021-10-25T20:09:51.9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5728"/>
  </p:normalViewPr>
  <p:slideViewPr>
    <p:cSldViewPr snapToGrid="0" snapToObjects="1">
      <p:cViewPr varScale="1">
        <p:scale>
          <a:sx n="82" d="100"/>
          <a:sy n="82" d="100"/>
        </p:scale>
        <p:origin x="744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rhat Adem SOP" userId="5886b61a-1285-422c-9b4a-b6c34a301884" providerId="ADAL" clId="{7005037F-4BE3-434A-8684-70BC5D33FA9E}"/>
    <pc:docChg chg="undo custSel addSld delSld modSld">
      <pc:chgData name="Serhat Adem SOP" userId="5886b61a-1285-422c-9b4a-b6c34a301884" providerId="ADAL" clId="{7005037F-4BE3-434A-8684-70BC5D33FA9E}" dt="2021-10-25T20:10:55.432" v="128" actId="14100"/>
      <pc:docMkLst>
        <pc:docMk/>
      </pc:docMkLst>
      <pc:sldChg chg="modSp mod">
        <pc:chgData name="Serhat Adem SOP" userId="5886b61a-1285-422c-9b4a-b6c34a301884" providerId="ADAL" clId="{7005037F-4BE3-434A-8684-70BC5D33FA9E}" dt="2021-10-25T20:07:48.498" v="56" actId="20577"/>
        <pc:sldMkLst>
          <pc:docMk/>
          <pc:sldMk cId="2978369223" sldId="274"/>
        </pc:sldMkLst>
        <pc:spChg chg="mod">
          <ac:chgData name="Serhat Adem SOP" userId="5886b61a-1285-422c-9b4a-b6c34a301884" providerId="ADAL" clId="{7005037F-4BE3-434A-8684-70BC5D33FA9E}" dt="2021-10-25T20:07:48.498" v="56" actId="20577"/>
          <ac:spMkLst>
            <pc:docMk/>
            <pc:sldMk cId="2978369223" sldId="274"/>
            <ac:spMk id="57" creationId="{F53E74B0-A4E9-B64A-B446-8624FB0D44F0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8:35.101" v="78"/>
        <pc:sldMkLst>
          <pc:docMk/>
          <pc:sldMk cId="1504281444" sldId="279"/>
        </pc:sldMkLst>
        <pc:spChg chg="mod">
          <ac:chgData name="Serhat Adem SOP" userId="5886b61a-1285-422c-9b4a-b6c34a301884" providerId="ADAL" clId="{7005037F-4BE3-434A-8684-70BC5D33FA9E}" dt="2021-10-12T19:49:57.196" v="12" actId="14100"/>
          <ac:spMkLst>
            <pc:docMk/>
            <pc:sldMk cId="1504281444" sldId="279"/>
            <ac:spMk id="5" creationId="{A75B134F-1381-6643-9892-EF3795A8B89E}"/>
          </ac:spMkLst>
        </pc:spChg>
        <pc:spChg chg="del">
          <ac:chgData name="Serhat Adem SOP" userId="5886b61a-1285-422c-9b4a-b6c34a301884" providerId="ADAL" clId="{7005037F-4BE3-434A-8684-70BC5D33FA9E}" dt="2021-10-25T20:08:34.749" v="77" actId="478"/>
          <ac:spMkLst>
            <pc:docMk/>
            <pc:sldMk cId="1504281444" sldId="279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8:35.101" v="78"/>
          <ac:spMkLst>
            <pc:docMk/>
            <pc:sldMk cId="1504281444" sldId="279"/>
            <ac:spMk id="18" creationId="{BB64F830-1055-AC4B-AA0B-801963B83ADB}"/>
          </ac:spMkLst>
        </pc:spChg>
        <pc:spChg chg="mod">
          <ac:chgData name="Serhat Adem SOP" userId="5886b61a-1285-422c-9b4a-b6c34a301884" providerId="ADAL" clId="{7005037F-4BE3-434A-8684-70BC5D33FA9E}" dt="2021-10-12T19:56:03.193" v="51" actId="1076"/>
          <ac:spMkLst>
            <pc:docMk/>
            <pc:sldMk cId="1504281444" sldId="279"/>
            <ac:spMk id="23" creationId="{00000000-0000-0000-0000-000000000000}"/>
          </ac:spMkLst>
        </pc:spChg>
        <pc:picChg chg="add del mod">
          <ac:chgData name="Serhat Adem SOP" userId="5886b61a-1285-422c-9b4a-b6c34a301884" providerId="ADAL" clId="{7005037F-4BE3-434A-8684-70BC5D33FA9E}" dt="2021-10-12T19:52:57.121" v="27" actId="478"/>
          <ac:picMkLst>
            <pc:docMk/>
            <pc:sldMk cId="1504281444" sldId="279"/>
            <ac:picMk id="3" creationId="{E4742A52-2FCD-A645-819A-250FADE8C0E9}"/>
          </ac:picMkLst>
        </pc:picChg>
        <pc:picChg chg="del">
          <ac:chgData name="Serhat Adem SOP" userId="5886b61a-1285-422c-9b4a-b6c34a301884" providerId="ADAL" clId="{7005037F-4BE3-434A-8684-70BC5D33FA9E}" dt="2021-10-12T19:51:12.211" v="21" actId="478"/>
          <ac:picMkLst>
            <pc:docMk/>
            <pc:sldMk cId="1504281444" sldId="279"/>
            <ac:picMk id="7" creationId="{00000000-0000-0000-0000-000000000000}"/>
          </ac:picMkLst>
        </pc:picChg>
        <pc:picChg chg="add del mod">
          <ac:chgData name="Serhat Adem SOP" userId="5886b61a-1285-422c-9b4a-b6c34a301884" providerId="ADAL" clId="{7005037F-4BE3-434A-8684-70BC5D33FA9E}" dt="2021-10-12T19:55:19.699" v="38" actId="478"/>
          <ac:picMkLst>
            <pc:docMk/>
            <pc:sldMk cId="1504281444" sldId="279"/>
            <ac:picMk id="8" creationId="{2CC7A78B-1E0A-D14E-9CE4-D166CBB16DDE}"/>
          </ac:picMkLst>
        </pc:picChg>
        <pc:picChg chg="add mod">
          <ac:chgData name="Serhat Adem SOP" userId="5886b61a-1285-422c-9b4a-b6c34a301884" providerId="ADAL" clId="{7005037F-4BE3-434A-8684-70BC5D33FA9E}" dt="2021-10-12T19:56:01.507" v="50" actId="1076"/>
          <ac:picMkLst>
            <pc:docMk/>
            <pc:sldMk cId="1504281444" sldId="279"/>
            <ac:picMk id="21" creationId="{A4979154-6C03-F947-8D4E-B3C60D7EBBBD}"/>
          </ac:picMkLst>
        </pc:picChg>
      </pc:sldChg>
      <pc:sldChg chg="addSp delSp modSp mod">
        <pc:chgData name="Serhat Adem SOP" userId="5886b61a-1285-422c-9b4a-b6c34a301884" providerId="ADAL" clId="{7005037F-4BE3-434A-8684-70BC5D33FA9E}" dt="2021-10-25T20:09:51.988" v="118"/>
        <pc:sldMkLst>
          <pc:docMk/>
          <pc:sldMk cId="3461575810" sldId="304"/>
        </pc:sldMkLst>
        <pc:spChg chg="del mod">
          <ac:chgData name="Serhat Adem SOP" userId="5886b61a-1285-422c-9b4a-b6c34a301884" providerId="ADAL" clId="{7005037F-4BE3-434A-8684-70BC5D33FA9E}" dt="2021-10-25T20:09:51.233" v="117" actId="478"/>
          <ac:spMkLst>
            <pc:docMk/>
            <pc:sldMk cId="3461575810" sldId="304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9:51.988" v="118"/>
          <ac:spMkLst>
            <pc:docMk/>
            <pc:sldMk cId="3461575810" sldId="304"/>
            <ac:spMk id="17" creationId="{AD35BF67-983B-6949-9518-B9EA209E900B}"/>
          </ac:spMkLst>
        </pc:spChg>
      </pc:sldChg>
      <pc:sldChg chg="modSp mod">
        <pc:chgData name="Serhat Adem SOP" userId="5886b61a-1285-422c-9b4a-b6c34a301884" providerId="ADAL" clId="{7005037F-4BE3-434A-8684-70BC5D33FA9E}" dt="2021-10-25T20:09:57.713" v="123" actId="20577"/>
        <pc:sldMkLst>
          <pc:docMk/>
          <pc:sldMk cId="1942126160" sldId="305"/>
        </pc:sldMkLst>
        <pc:spChg chg="mod">
          <ac:chgData name="Serhat Adem SOP" userId="5886b61a-1285-422c-9b4a-b6c34a301884" providerId="ADAL" clId="{7005037F-4BE3-434A-8684-70BC5D33FA9E}" dt="2021-10-25T20:09:57.713" v="123" actId="20577"/>
          <ac:spMkLst>
            <pc:docMk/>
            <pc:sldMk cId="1942126160" sldId="305"/>
            <ac:spMk id="57" creationId="{F53E74B0-A4E9-B64A-B446-8624FB0D44F0}"/>
          </ac:spMkLst>
        </pc:spChg>
      </pc:sldChg>
      <pc:sldChg chg="addSp modSp mod">
        <pc:chgData name="Serhat Adem SOP" userId="5886b61a-1285-422c-9b4a-b6c34a301884" providerId="ADAL" clId="{7005037F-4BE3-434A-8684-70BC5D33FA9E}" dt="2021-10-25T20:08:44.539" v="81"/>
        <pc:sldMkLst>
          <pc:docMk/>
          <pc:sldMk cId="3093255875" sldId="306"/>
        </pc:sldMkLst>
        <pc:spChg chg="mod">
          <ac:chgData name="Serhat Adem SOP" userId="5886b61a-1285-422c-9b4a-b6c34a301884" providerId="ADAL" clId="{7005037F-4BE3-434A-8684-70BC5D33FA9E}" dt="2021-10-12T19:50:09.657" v="14" actId="14100"/>
          <ac:spMkLst>
            <pc:docMk/>
            <pc:sldMk cId="3093255875" sldId="306"/>
            <ac:spMk id="5" creationId="{A75B134F-1381-6643-9892-EF3795A8B89E}"/>
          </ac:spMkLst>
        </pc:spChg>
        <pc:spChg chg="add mod">
          <ac:chgData name="Serhat Adem SOP" userId="5886b61a-1285-422c-9b4a-b6c34a301884" providerId="ADAL" clId="{7005037F-4BE3-434A-8684-70BC5D33FA9E}" dt="2021-10-25T20:08:44.539" v="81"/>
          <ac:spMkLst>
            <pc:docMk/>
            <pc:sldMk cId="3093255875" sldId="306"/>
            <ac:spMk id="21" creationId="{E6141D5F-D55C-1346-968B-9EB26BDA5754}"/>
          </ac:spMkLst>
        </pc:spChg>
      </pc:sldChg>
      <pc:sldChg chg="addSp delSp modSp del mod">
        <pc:chgData name="Serhat Adem SOP" userId="5886b61a-1285-422c-9b4a-b6c34a301884" providerId="ADAL" clId="{7005037F-4BE3-434A-8684-70BC5D33FA9E}" dt="2021-10-12T19:50:11.768" v="15" actId="2696"/>
        <pc:sldMkLst>
          <pc:docMk/>
          <pc:sldMk cId="2932406612" sldId="307"/>
        </pc:sldMkLst>
        <pc:picChg chg="add del mod">
          <ac:chgData name="Serhat Adem SOP" userId="5886b61a-1285-422c-9b4a-b6c34a301884" providerId="ADAL" clId="{7005037F-4BE3-434A-8684-70BC5D33FA9E}" dt="2021-10-12T19:48:51.362" v="3" actId="21"/>
          <ac:picMkLst>
            <pc:docMk/>
            <pc:sldMk cId="2932406612" sldId="307"/>
            <ac:picMk id="3" creationId="{75E50BFC-13EF-614C-B4D6-C25637FFAAB8}"/>
          </ac:picMkLst>
        </pc:picChg>
        <pc:picChg chg="del">
          <ac:chgData name="Serhat Adem SOP" userId="5886b61a-1285-422c-9b4a-b6c34a301884" providerId="ADAL" clId="{7005037F-4BE3-434A-8684-70BC5D33FA9E}" dt="2021-10-12T19:49:28.209" v="7" actId="478"/>
          <ac:picMkLst>
            <pc:docMk/>
            <pc:sldMk cId="2932406612" sldId="307"/>
            <ac:picMk id="19" creationId="{00000000-0000-0000-0000-000000000000}"/>
          </ac:picMkLst>
        </pc:picChg>
      </pc:sldChg>
      <pc:sldChg chg="addSp delSp modSp mod">
        <pc:chgData name="Serhat Adem SOP" userId="5886b61a-1285-422c-9b4a-b6c34a301884" providerId="ADAL" clId="{7005037F-4BE3-434A-8684-70BC5D33FA9E}" dt="2021-10-25T20:08:52.913" v="87"/>
        <pc:sldMkLst>
          <pc:docMk/>
          <pc:sldMk cId="1150994029" sldId="308"/>
        </pc:sldMkLst>
        <pc:spChg chg="mod">
          <ac:chgData name="Serhat Adem SOP" userId="5886b61a-1285-422c-9b4a-b6c34a301884" providerId="ADAL" clId="{7005037F-4BE3-434A-8684-70BC5D33FA9E}" dt="2021-10-12T19:50:19.192" v="16" actId="14100"/>
          <ac:spMkLst>
            <pc:docMk/>
            <pc:sldMk cId="1150994029" sldId="308"/>
            <ac:spMk id="5" creationId="{A75B134F-1381-6643-9892-EF3795A8B89E}"/>
          </ac:spMkLst>
        </pc:spChg>
        <pc:spChg chg="del">
          <ac:chgData name="Serhat Adem SOP" userId="5886b61a-1285-422c-9b4a-b6c34a301884" providerId="ADAL" clId="{7005037F-4BE3-434A-8684-70BC5D33FA9E}" dt="2021-10-25T20:08:52.611" v="86" actId="478"/>
          <ac:spMkLst>
            <pc:docMk/>
            <pc:sldMk cId="1150994029" sldId="308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8:52.913" v="87"/>
          <ac:spMkLst>
            <pc:docMk/>
            <pc:sldMk cId="1150994029" sldId="308"/>
            <ac:spMk id="24" creationId="{8F9C0CA3-91CA-1343-87AF-041C2A8A2C40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9:07.497" v="95"/>
        <pc:sldMkLst>
          <pc:docMk/>
          <pc:sldMk cId="955822105" sldId="309"/>
        </pc:sldMkLst>
        <pc:spChg chg="mod">
          <ac:chgData name="Serhat Adem SOP" userId="5886b61a-1285-422c-9b4a-b6c34a301884" providerId="ADAL" clId="{7005037F-4BE3-434A-8684-70BC5D33FA9E}" dt="2021-10-12T19:50:43.494" v="20" actId="14100"/>
          <ac:spMkLst>
            <pc:docMk/>
            <pc:sldMk cId="955822105" sldId="309"/>
            <ac:spMk id="5" creationId="{A75B134F-1381-6643-9892-EF3795A8B89E}"/>
          </ac:spMkLst>
        </pc:spChg>
        <pc:spChg chg="del">
          <ac:chgData name="Serhat Adem SOP" userId="5886b61a-1285-422c-9b4a-b6c34a301884" providerId="ADAL" clId="{7005037F-4BE3-434A-8684-70BC5D33FA9E}" dt="2021-10-25T20:09:06.780" v="94" actId="478"/>
          <ac:spMkLst>
            <pc:docMk/>
            <pc:sldMk cId="955822105" sldId="309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9:07.497" v="95"/>
          <ac:spMkLst>
            <pc:docMk/>
            <pc:sldMk cId="955822105" sldId="309"/>
            <ac:spMk id="21" creationId="{62928E43-BF18-FE4F-BDB5-E027767F8A14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8:56.125" v="89"/>
        <pc:sldMkLst>
          <pc:docMk/>
          <pc:sldMk cId="2141088185" sldId="310"/>
        </pc:sldMkLst>
        <pc:spChg chg="mod">
          <ac:chgData name="Serhat Adem SOP" userId="5886b61a-1285-422c-9b4a-b6c34a301884" providerId="ADAL" clId="{7005037F-4BE3-434A-8684-70BC5D33FA9E}" dt="2021-10-12T19:50:23.519" v="17" actId="14100"/>
          <ac:spMkLst>
            <pc:docMk/>
            <pc:sldMk cId="2141088185" sldId="310"/>
            <ac:spMk id="5" creationId="{A75B134F-1381-6643-9892-EF3795A8B89E}"/>
          </ac:spMkLst>
        </pc:spChg>
        <pc:spChg chg="del">
          <ac:chgData name="Serhat Adem SOP" userId="5886b61a-1285-422c-9b4a-b6c34a301884" providerId="ADAL" clId="{7005037F-4BE3-434A-8684-70BC5D33FA9E}" dt="2021-10-25T20:08:55.847" v="88" actId="478"/>
          <ac:spMkLst>
            <pc:docMk/>
            <pc:sldMk cId="2141088185" sldId="310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8:56.125" v="89"/>
          <ac:spMkLst>
            <pc:docMk/>
            <pc:sldMk cId="2141088185" sldId="310"/>
            <ac:spMk id="21" creationId="{8D0DBA67-37F0-DE49-93DD-61891657E440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9:00.959" v="91"/>
        <pc:sldMkLst>
          <pc:docMk/>
          <pc:sldMk cId="3270414702" sldId="311"/>
        </pc:sldMkLst>
        <pc:spChg chg="mod">
          <ac:chgData name="Serhat Adem SOP" userId="5886b61a-1285-422c-9b4a-b6c34a301884" providerId="ADAL" clId="{7005037F-4BE3-434A-8684-70BC5D33FA9E}" dt="2021-10-12T19:50:29.201" v="18" actId="14100"/>
          <ac:spMkLst>
            <pc:docMk/>
            <pc:sldMk cId="3270414702" sldId="311"/>
            <ac:spMk id="5" creationId="{A75B134F-1381-6643-9892-EF3795A8B89E}"/>
          </ac:spMkLst>
        </pc:spChg>
        <pc:spChg chg="del">
          <ac:chgData name="Serhat Adem SOP" userId="5886b61a-1285-422c-9b4a-b6c34a301884" providerId="ADAL" clId="{7005037F-4BE3-434A-8684-70BC5D33FA9E}" dt="2021-10-25T20:09:00.651" v="90" actId="478"/>
          <ac:spMkLst>
            <pc:docMk/>
            <pc:sldMk cId="3270414702" sldId="311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9:00.959" v="91"/>
          <ac:spMkLst>
            <pc:docMk/>
            <pc:sldMk cId="3270414702" sldId="311"/>
            <ac:spMk id="27" creationId="{937AF7C1-F6EC-4B4B-9274-1B6258817A1B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9:03.977" v="93"/>
        <pc:sldMkLst>
          <pc:docMk/>
          <pc:sldMk cId="805860506" sldId="312"/>
        </pc:sldMkLst>
        <pc:spChg chg="mod">
          <ac:chgData name="Serhat Adem SOP" userId="5886b61a-1285-422c-9b4a-b6c34a301884" providerId="ADAL" clId="{7005037F-4BE3-434A-8684-70BC5D33FA9E}" dt="2021-10-12T19:50:36.424" v="19" actId="14100"/>
          <ac:spMkLst>
            <pc:docMk/>
            <pc:sldMk cId="805860506" sldId="312"/>
            <ac:spMk id="5" creationId="{A75B134F-1381-6643-9892-EF3795A8B89E}"/>
          </ac:spMkLst>
        </pc:spChg>
        <pc:spChg chg="del">
          <ac:chgData name="Serhat Adem SOP" userId="5886b61a-1285-422c-9b4a-b6c34a301884" providerId="ADAL" clId="{7005037F-4BE3-434A-8684-70BC5D33FA9E}" dt="2021-10-25T20:09:03.708" v="92" actId="478"/>
          <ac:spMkLst>
            <pc:docMk/>
            <pc:sldMk cId="805860506" sldId="312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9:03.977" v="93"/>
          <ac:spMkLst>
            <pc:docMk/>
            <pc:sldMk cId="805860506" sldId="312"/>
            <ac:spMk id="26" creationId="{470DCC91-D961-2440-8835-E084519EB76D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9:10.853" v="97"/>
        <pc:sldMkLst>
          <pc:docMk/>
          <pc:sldMk cId="3535010819" sldId="313"/>
        </pc:sldMkLst>
        <pc:spChg chg="del">
          <ac:chgData name="Serhat Adem SOP" userId="5886b61a-1285-422c-9b4a-b6c34a301884" providerId="ADAL" clId="{7005037F-4BE3-434A-8684-70BC5D33FA9E}" dt="2021-10-25T20:09:10.338" v="96" actId="478"/>
          <ac:spMkLst>
            <pc:docMk/>
            <pc:sldMk cId="3535010819" sldId="313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9:10.853" v="97"/>
          <ac:spMkLst>
            <pc:docMk/>
            <pc:sldMk cId="3535010819" sldId="313"/>
            <ac:spMk id="19" creationId="{5143F6C1-F9C9-8C4D-BF4B-78EC70F66D95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9:14.993" v="99"/>
        <pc:sldMkLst>
          <pc:docMk/>
          <pc:sldMk cId="3587454067" sldId="314"/>
        </pc:sldMkLst>
        <pc:spChg chg="del">
          <ac:chgData name="Serhat Adem SOP" userId="5886b61a-1285-422c-9b4a-b6c34a301884" providerId="ADAL" clId="{7005037F-4BE3-434A-8684-70BC5D33FA9E}" dt="2021-10-25T20:09:14.581" v="98" actId="478"/>
          <ac:spMkLst>
            <pc:docMk/>
            <pc:sldMk cId="3587454067" sldId="314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9:14.993" v="99"/>
          <ac:spMkLst>
            <pc:docMk/>
            <pc:sldMk cId="3587454067" sldId="314"/>
            <ac:spMk id="27" creationId="{F6FB8093-4AC0-5A43-8919-9CE165DC9D0D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9:18.369" v="101"/>
        <pc:sldMkLst>
          <pc:docMk/>
          <pc:sldMk cId="484249144" sldId="315"/>
        </pc:sldMkLst>
        <pc:spChg chg="del">
          <ac:chgData name="Serhat Adem SOP" userId="5886b61a-1285-422c-9b4a-b6c34a301884" providerId="ADAL" clId="{7005037F-4BE3-434A-8684-70BC5D33FA9E}" dt="2021-10-25T20:09:17.722" v="100" actId="478"/>
          <ac:spMkLst>
            <pc:docMk/>
            <pc:sldMk cId="484249144" sldId="315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9:18.369" v="101"/>
          <ac:spMkLst>
            <pc:docMk/>
            <pc:sldMk cId="484249144" sldId="315"/>
            <ac:spMk id="19" creationId="{467A2CAF-1E40-304F-9C87-65183BB29BD9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9:41.003" v="113"/>
        <pc:sldMkLst>
          <pc:docMk/>
          <pc:sldMk cId="3166657039" sldId="317"/>
        </pc:sldMkLst>
        <pc:spChg chg="del">
          <ac:chgData name="Serhat Adem SOP" userId="5886b61a-1285-422c-9b4a-b6c34a301884" providerId="ADAL" clId="{7005037F-4BE3-434A-8684-70BC5D33FA9E}" dt="2021-10-25T20:09:40.544" v="112" actId="478"/>
          <ac:spMkLst>
            <pc:docMk/>
            <pc:sldMk cId="3166657039" sldId="317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9:41.003" v="113"/>
          <ac:spMkLst>
            <pc:docMk/>
            <pc:sldMk cId="3166657039" sldId="317"/>
            <ac:spMk id="21" creationId="{5BF738BF-8A48-E841-8BF0-86F0C0C8DFB1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9:44.866" v="115"/>
        <pc:sldMkLst>
          <pc:docMk/>
          <pc:sldMk cId="3979311932" sldId="318"/>
        </pc:sldMkLst>
        <pc:spChg chg="del">
          <ac:chgData name="Serhat Adem SOP" userId="5886b61a-1285-422c-9b4a-b6c34a301884" providerId="ADAL" clId="{7005037F-4BE3-434A-8684-70BC5D33FA9E}" dt="2021-10-25T20:09:44.241" v="114" actId="478"/>
          <ac:spMkLst>
            <pc:docMk/>
            <pc:sldMk cId="3979311932" sldId="318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9:44.866" v="115"/>
          <ac:spMkLst>
            <pc:docMk/>
            <pc:sldMk cId="3979311932" sldId="318"/>
            <ac:spMk id="21" creationId="{0F0C8558-417A-7445-8FE0-88F6EAF716D1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9:21.396" v="103"/>
        <pc:sldMkLst>
          <pc:docMk/>
          <pc:sldMk cId="3001472200" sldId="320"/>
        </pc:sldMkLst>
        <pc:spChg chg="del">
          <ac:chgData name="Serhat Adem SOP" userId="5886b61a-1285-422c-9b4a-b6c34a301884" providerId="ADAL" clId="{7005037F-4BE3-434A-8684-70BC5D33FA9E}" dt="2021-10-25T20:09:20.745" v="102" actId="478"/>
          <ac:spMkLst>
            <pc:docMk/>
            <pc:sldMk cId="3001472200" sldId="320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9:21.396" v="103"/>
          <ac:spMkLst>
            <pc:docMk/>
            <pc:sldMk cId="3001472200" sldId="320"/>
            <ac:spMk id="27" creationId="{2AF87A16-8C93-764C-BB0C-35CF33E8EBD8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9:26.281" v="105"/>
        <pc:sldMkLst>
          <pc:docMk/>
          <pc:sldMk cId="198208947" sldId="321"/>
        </pc:sldMkLst>
        <pc:spChg chg="del">
          <ac:chgData name="Serhat Adem SOP" userId="5886b61a-1285-422c-9b4a-b6c34a301884" providerId="ADAL" clId="{7005037F-4BE3-434A-8684-70BC5D33FA9E}" dt="2021-10-25T20:09:25.781" v="104" actId="478"/>
          <ac:spMkLst>
            <pc:docMk/>
            <pc:sldMk cId="198208947" sldId="321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9:26.281" v="105"/>
          <ac:spMkLst>
            <pc:docMk/>
            <pc:sldMk cId="198208947" sldId="321"/>
            <ac:spMk id="27" creationId="{9B476DFA-8CC3-104D-B620-4870706F4195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9:29.460" v="107"/>
        <pc:sldMkLst>
          <pc:docMk/>
          <pc:sldMk cId="2136748342" sldId="322"/>
        </pc:sldMkLst>
        <pc:spChg chg="del">
          <ac:chgData name="Serhat Adem SOP" userId="5886b61a-1285-422c-9b4a-b6c34a301884" providerId="ADAL" clId="{7005037F-4BE3-434A-8684-70BC5D33FA9E}" dt="2021-10-25T20:09:28.964" v="106" actId="478"/>
          <ac:spMkLst>
            <pc:docMk/>
            <pc:sldMk cId="2136748342" sldId="322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9:29.460" v="107"/>
          <ac:spMkLst>
            <pc:docMk/>
            <pc:sldMk cId="2136748342" sldId="322"/>
            <ac:spMk id="27" creationId="{BB584332-116F-844F-9710-BD265D57851C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9:32.697" v="109"/>
        <pc:sldMkLst>
          <pc:docMk/>
          <pc:sldMk cId="4243256847" sldId="323"/>
        </pc:sldMkLst>
        <pc:spChg chg="del">
          <ac:chgData name="Serhat Adem SOP" userId="5886b61a-1285-422c-9b4a-b6c34a301884" providerId="ADAL" clId="{7005037F-4BE3-434A-8684-70BC5D33FA9E}" dt="2021-10-25T20:09:32.259" v="108" actId="478"/>
          <ac:spMkLst>
            <pc:docMk/>
            <pc:sldMk cId="4243256847" sldId="323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9:32.697" v="109"/>
          <ac:spMkLst>
            <pc:docMk/>
            <pc:sldMk cId="4243256847" sldId="323"/>
            <ac:spMk id="27" creationId="{D64C47A0-F9E9-B84F-916F-693F62ECAB33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9:37.429" v="111"/>
        <pc:sldMkLst>
          <pc:docMk/>
          <pc:sldMk cId="2595512205" sldId="324"/>
        </pc:sldMkLst>
        <pc:spChg chg="del">
          <ac:chgData name="Serhat Adem SOP" userId="5886b61a-1285-422c-9b4a-b6c34a301884" providerId="ADAL" clId="{7005037F-4BE3-434A-8684-70BC5D33FA9E}" dt="2021-10-25T20:09:36.913" v="110" actId="478"/>
          <ac:spMkLst>
            <pc:docMk/>
            <pc:sldMk cId="2595512205" sldId="324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9:37.429" v="111"/>
          <ac:spMkLst>
            <pc:docMk/>
            <pc:sldMk cId="2595512205" sldId="324"/>
            <ac:spMk id="27" creationId="{47E80865-688B-144D-9D74-E887AA48FBEE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8:09.164" v="64"/>
        <pc:sldMkLst>
          <pc:docMk/>
          <pc:sldMk cId="313320573" sldId="325"/>
        </pc:sldMkLst>
        <pc:spChg chg="del">
          <ac:chgData name="Serhat Adem SOP" userId="5886b61a-1285-422c-9b4a-b6c34a301884" providerId="ADAL" clId="{7005037F-4BE3-434A-8684-70BC5D33FA9E}" dt="2021-10-25T20:08:08.816" v="63" actId="478"/>
          <ac:spMkLst>
            <pc:docMk/>
            <pc:sldMk cId="313320573" sldId="325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8:09.164" v="64"/>
          <ac:spMkLst>
            <pc:docMk/>
            <pc:sldMk cId="313320573" sldId="325"/>
            <ac:spMk id="19" creationId="{BAC90637-FAD5-5148-834F-90C0FCC79B52}"/>
          </ac:spMkLst>
        </pc:spChg>
      </pc:sldChg>
      <pc:sldChg chg="modSp mod">
        <pc:chgData name="Serhat Adem SOP" userId="5886b61a-1285-422c-9b4a-b6c34a301884" providerId="ADAL" clId="{7005037F-4BE3-434A-8684-70BC5D33FA9E}" dt="2021-10-25T20:10:55.432" v="128" actId="14100"/>
        <pc:sldMkLst>
          <pc:docMk/>
          <pc:sldMk cId="2219972965" sldId="326"/>
        </pc:sldMkLst>
        <pc:spChg chg="mod">
          <ac:chgData name="Serhat Adem SOP" userId="5886b61a-1285-422c-9b4a-b6c34a301884" providerId="ADAL" clId="{7005037F-4BE3-434A-8684-70BC5D33FA9E}" dt="2021-10-25T20:10:55.432" v="128" actId="14100"/>
          <ac:spMkLst>
            <pc:docMk/>
            <pc:sldMk cId="2219972965" sldId="326"/>
            <ac:spMk id="5" creationId="{A75B134F-1381-6643-9892-EF3795A8B89E}"/>
          </ac:spMkLst>
        </pc:spChg>
        <pc:spChg chg="mod">
          <ac:chgData name="Serhat Adem SOP" userId="5886b61a-1285-422c-9b4a-b6c34a301884" providerId="ADAL" clId="{7005037F-4BE3-434A-8684-70BC5D33FA9E}" dt="2021-10-25T20:08:01.412" v="62" actId="404"/>
          <ac:spMkLst>
            <pc:docMk/>
            <pc:sldMk cId="2219972965" sldId="326"/>
            <ac:spMk id="14" creationId="{5493586A-E4E4-A64F-958F-BA61C1393DE1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8:12.953" v="66"/>
        <pc:sldMkLst>
          <pc:docMk/>
          <pc:sldMk cId="105097627" sldId="327"/>
        </pc:sldMkLst>
        <pc:spChg chg="del">
          <ac:chgData name="Serhat Adem SOP" userId="5886b61a-1285-422c-9b4a-b6c34a301884" providerId="ADAL" clId="{7005037F-4BE3-434A-8684-70BC5D33FA9E}" dt="2021-10-25T20:08:12.537" v="65" actId="478"/>
          <ac:spMkLst>
            <pc:docMk/>
            <pc:sldMk cId="105097627" sldId="327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8:12.953" v="66"/>
          <ac:spMkLst>
            <pc:docMk/>
            <pc:sldMk cId="105097627" sldId="327"/>
            <ac:spMk id="19" creationId="{8F9CE017-4FC9-844C-A96E-7D7C360C33D1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8:38.287" v="80"/>
        <pc:sldMkLst>
          <pc:docMk/>
          <pc:sldMk cId="2492624486" sldId="328"/>
        </pc:sldMkLst>
        <pc:spChg chg="mod">
          <ac:chgData name="Serhat Adem SOP" userId="5886b61a-1285-422c-9b4a-b6c34a301884" providerId="ADAL" clId="{7005037F-4BE3-434A-8684-70BC5D33FA9E}" dt="2021-10-12T19:50:02.468" v="13" actId="14100"/>
          <ac:spMkLst>
            <pc:docMk/>
            <pc:sldMk cId="2492624486" sldId="328"/>
            <ac:spMk id="5" creationId="{A75B134F-1381-6643-9892-EF3795A8B89E}"/>
          </ac:spMkLst>
        </pc:spChg>
        <pc:spChg chg="del">
          <ac:chgData name="Serhat Adem SOP" userId="5886b61a-1285-422c-9b4a-b6c34a301884" providerId="ADAL" clId="{7005037F-4BE3-434A-8684-70BC5D33FA9E}" dt="2021-10-25T20:08:38.009" v="79" actId="478"/>
          <ac:spMkLst>
            <pc:docMk/>
            <pc:sldMk cId="2492624486" sldId="328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8:38.287" v="80"/>
          <ac:spMkLst>
            <pc:docMk/>
            <pc:sldMk cId="2492624486" sldId="328"/>
            <ac:spMk id="18" creationId="{71724B5D-D975-FC41-875A-8C893CE97D23}"/>
          </ac:spMkLst>
        </pc:spChg>
        <pc:picChg chg="add del mod">
          <ac:chgData name="Serhat Adem SOP" userId="5886b61a-1285-422c-9b4a-b6c34a301884" providerId="ADAL" clId="{7005037F-4BE3-434A-8684-70BC5D33FA9E}" dt="2021-10-12T19:55:18.005" v="37" actId="21"/>
          <ac:picMkLst>
            <pc:docMk/>
            <pc:sldMk cId="2492624486" sldId="328"/>
            <ac:picMk id="3" creationId="{AC6DC71A-D9B6-A545-9AD3-3345C5C6CD7D}"/>
          </ac:picMkLst>
        </pc:picChg>
      </pc:sldChg>
      <pc:sldChg chg="addSp delSp modSp mod">
        <pc:chgData name="Serhat Adem SOP" userId="5886b61a-1285-422c-9b4a-b6c34a301884" providerId="ADAL" clId="{7005037F-4BE3-434A-8684-70BC5D33FA9E}" dt="2021-10-25T20:08:16.034" v="68"/>
        <pc:sldMkLst>
          <pc:docMk/>
          <pc:sldMk cId="154821328" sldId="329"/>
        </pc:sldMkLst>
        <pc:spChg chg="del">
          <ac:chgData name="Serhat Adem SOP" userId="5886b61a-1285-422c-9b4a-b6c34a301884" providerId="ADAL" clId="{7005037F-4BE3-434A-8684-70BC5D33FA9E}" dt="2021-10-25T20:08:15.697" v="67" actId="478"/>
          <ac:spMkLst>
            <pc:docMk/>
            <pc:sldMk cId="154821328" sldId="329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8:16.034" v="68"/>
          <ac:spMkLst>
            <pc:docMk/>
            <pc:sldMk cId="154821328" sldId="329"/>
            <ac:spMk id="19" creationId="{D73C19F6-B035-EE46-B735-916F694E061B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8:23.555" v="72"/>
        <pc:sldMkLst>
          <pc:docMk/>
          <pc:sldMk cId="1037409805" sldId="330"/>
        </pc:sldMkLst>
        <pc:spChg chg="del">
          <ac:chgData name="Serhat Adem SOP" userId="5886b61a-1285-422c-9b4a-b6c34a301884" providerId="ADAL" clId="{7005037F-4BE3-434A-8684-70BC5D33FA9E}" dt="2021-10-25T20:08:23.215" v="71" actId="478"/>
          <ac:spMkLst>
            <pc:docMk/>
            <pc:sldMk cId="1037409805" sldId="330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8:23.555" v="72"/>
          <ac:spMkLst>
            <pc:docMk/>
            <pc:sldMk cId="1037409805" sldId="330"/>
            <ac:spMk id="19" creationId="{C6F0BE03-02D8-D546-BBDE-5441BD89F4B5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8:20.554" v="70"/>
        <pc:sldMkLst>
          <pc:docMk/>
          <pc:sldMk cId="2905603377" sldId="331"/>
        </pc:sldMkLst>
        <pc:spChg chg="del">
          <ac:chgData name="Serhat Adem SOP" userId="5886b61a-1285-422c-9b4a-b6c34a301884" providerId="ADAL" clId="{7005037F-4BE3-434A-8684-70BC5D33FA9E}" dt="2021-10-25T20:08:20.191" v="69" actId="478"/>
          <ac:spMkLst>
            <pc:docMk/>
            <pc:sldMk cId="2905603377" sldId="331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8:20.554" v="70"/>
          <ac:spMkLst>
            <pc:docMk/>
            <pc:sldMk cId="2905603377" sldId="331"/>
            <ac:spMk id="19" creationId="{59B613F5-E4E2-1240-9799-560B7977FBDC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8:26.629" v="74"/>
        <pc:sldMkLst>
          <pc:docMk/>
          <pc:sldMk cId="3733729484" sldId="332"/>
        </pc:sldMkLst>
        <pc:spChg chg="del">
          <ac:chgData name="Serhat Adem SOP" userId="5886b61a-1285-422c-9b4a-b6c34a301884" providerId="ADAL" clId="{7005037F-4BE3-434A-8684-70BC5D33FA9E}" dt="2021-10-25T20:08:26.261" v="73" actId="478"/>
          <ac:spMkLst>
            <pc:docMk/>
            <pc:sldMk cId="3733729484" sldId="332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8:26.629" v="74"/>
          <ac:spMkLst>
            <pc:docMk/>
            <pc:sldMk cId="3733729484" sldId="332"/>
            <ac:spMk id="19" creationId="{618E3457-E882-BC45-86AC-A01DC9225E89}"/>
          </ac:spMkLst>
        </pc:spChg>
      </pc:sldChg>
      <pc:sldChg chg="addSp delSp modSp mod">
        <pc:chgData name="Serhat Adem SOP" userId="5886b61a-1285-422c-9b4a-b6c34a301884" providerId="ADAL" clId="{7005037F-4BE3-434A-8684-70BC5D33FA9E}" dt="2021-10-25T20:08:31.042" v="76"/>
        <pc:sldMkLst>
          <pc:docMk/>
          <pc:sldMk cId="2713777946" sldId="333"/>
        </pc:sldMkLst>
        <pc:spChg chg="del">
          <ac:chgData name="Serhat Adem SOP" userId="5886b61a-1285-422c-9b4a-b6c34a301884" providerId="ADAL" clId="{7005037F-4BE3-434A-8684-70BC5D33FA9E}" dt="2021-10-25T20:08:30.718" v="75" actId="478"/>
          <ac:spMkLst>
            <pc:docMk/>
            <pc:sldMk cId="2713777946" sldId="333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7005037F-4BE3-434A-8684-70BC5D33FA9E}" dt="2021-10-25T20:08:31.042" v="76"/>
          <ac:spMkLst>
            <pc:docMk/>
            <pc:sldMk cId="2713777946" sldId="333"/>
            <ac:spMk id="19" creationId="{CFCB04A8-A158-6545-B900-B242A7D7A7B6}"/>
          </ac:spMkLst>
        </pc:spChg>
      </pc:sldChg>
      <pc:sldChg chg="addSp delSp modSp add mod">
        <pc:chgData name="Serhat Adem SOP" userId="5886b61a-1285-422c-9b4a-b6c34a301884" providerId="ADAL" clId="{7005037F-4BE3-434A-8684-70BC5D33FA9E}" dt="2021-10-25T20:08:50.041" v="85"/>
        <pc:sldMkLst>
          <pc:docMk/>
          <pc:sldMk cId="3238193089" sldId="334"/>
        </pc:sldMkLst>
        <pc:spChg chg="mod">
          <ac:chgData name="Serhat Adem SOP" userId="5886b61a-1285-422c-9b4a-b6c34a301884" providerId="ADAL" clId="{7005037F-4BE3-434A-8684-70BC5D33FA9E}" dt="2021-10-12T19:49:43.622" v="11" actId="14100"/>
          <ac:spMkLst>
            <pc:docMk/>
            <pc:sldMk cId="3238193089" sldId="334"/>
            <ac:spMk id="5" creationId="{A75B134F-1381-6643-9892-EF3795A8B89E}"/>
          </ac:spMkLst>
        </pc:spChg>
        <pc:spChg chg="del">
          <ac:chgData name="Serhat Adem SOP" userId="5886b61a-1285-422c-9b4a-b6c34a301884" providerId="ADAL" clId="{7005037F-4BE3-434A-8684-70BC5D33FA9E}" dt="2021-10-25T20:08:49.710" v="84" actId="478"/>
          <ac:spMkLst>
            <pc:docMk/>
            <pc:sldMk cId="3238193089" sldId="334"/>
            <ac:spMk id="14" creationId="{5493586A-E4E4-A64F-958F-BA61C1393DE1}"/>
          </ac:spMkLst>
        </pc:spChg>
        <pc:spChg chg="mod">
          <ac:chgData name="Serhat Adem SOP" userId="5886b61a-1285-422c-9b4a-b6c34a301884" providerId="ADAL" clId="{7005037F-4BE3-434A-8684-70BC5D33FA9E}" dt="2021-10-12T19:49:40.031" v="10" actId="1076"/>
          <ac:spMkLst>
            <pc:docMk/>
            <pc:sldMk cId="3238193089" sldId="334"/>
            <ac:spMk id="18" creationId="{00000000-0000-0000-0000-000000000000}"/>
          </ac:spMkLst>
        </pc:spChg>
        <pc:spChg chg="add del mod">
          <ac:chgData name="Serhat Adem SOP" userId="5886b61a-1285-422c-9b4a-b6c34a301884" providerId="ADAL" clId="{7005037F-4BE3-434A-8684-70BC5D33FA9E}" dt="2021-10-25T20:08:48.963" v="83"/>
          <ac:spMkLst>
            <pc:docMk/>
            <pc:sldMk cId="3238193089" sldId="334"/>
            <ac:spMk id="19" creationId="{96CFC685-2332-CB46-8325-9B30858C431F}"/>
          </ac:spMkLst>
        </pc:spChg>
        <pc:spChg chg="add mod">
          <ac:chgData name="Serhat Adem SOP" userId="5886b61a-1285-422c-9b4a-b6c34a301884" providerId="ADAL" clId="{7005037F-4BE3-434A-8684-70BC5D33FA9E}" dt="2021-10-25T20:08:50.041" v="85"/>
          <ac:spMkLst>
            <pc:docMk/>
            <pc:sldMk cId="3238193089" sldId="334"/>
            <ac:spMk id="23" creationId="{D18B79AE-67AD-A642-8306-7912AB686487}"/>
          </ac:spMkLst>
        </pc:spChg>
        <pc:picChg chg="del">
          <ac:chgData name="Serhat Adem SOP" userId="5886b61a-1285-422c-9b4a-b6c34a301884" providerId="ADAL" clId="{7005037F-4BE3-434A-8684-70BC5D33FA9E}" dt="2021-10-12T19:48:38.803" v="1" actId="478"/>
          <ac:picMkLst>
            <pc:docMk/>
            <pc:sldMk cId="3238193089" sldId="334"/>
            <ac:picMk id="19" creationId="{00000000-0000-0000-0000-000000000000}"/>
          </ac:picMkLst>
        </pc:picChg>
        <pc:picChg chg="add mod">
          <ac:chgData name="Serhat Adem SOP" userId="5886b61a-1285-422c-9b4a-b6c34a301884" providerId="ADAL" clId="{7005037F-4BE3-434A-8684-70BC5D33FA9E}" dt="2021-10-12T19:49:37.373" v="9" actId="14100"/>
          <ac:picMkLst>
            <pc:docMk/>
            <pc:sldMk cId="3238193089" sldId="334"/>
            <ac:picMk id="21" creationId="{FA71AF28-847E-2D4C-92C7-9FBF12D58758}"/>
          </ac:picMkLst>
        </pc:picChg>
      </pc:sldChg>
    </pc:docChg>
  </pc:docChgLst>
  <pc:docChgLst>
    <pc:chgData name="Serhat Adem SOP" userId="5886b61a-1285-422c-9b4a-b6c34a301884" providerId="ADAL" clId="{07181EDD-4FC3-9245-9DCC-A20568ACE917}"/>
    <pc:docChg chg="undo redo custSel addSld delSld modSld sldOrd">
      <pc:chgData name="Serhat Adem SOP" userId="5886b61a-1285-422c-9b4a-b6c34a301884" providerId="ADAL" clId="{07181EDD-4FC3-9245-9DCC-A20568ACE917}" dt="2021-09-25T18:26:05.909" v="2877"/>
      <pc:docMkLst>
        <pc:docMk/>
      </pc:docMkLst>
      <pc:sldChg chg="addSp delSp modSp del mod ord">
        <pc:chgData name="Serhat Adem SOP" userId="5886b61a-1285-422c-9b4a-b6c34a301884" providerId="ADAL" clId="{07181EDD-4FC3-9245-9DCC-A20568ACE917}" dt="2021-09-25T12:01:14.497" v="693" actId="2696"/>
        <pc:sldMkLst>
          <pc:docMk/>
          <pc:sldMk cId="977405953" sldId="256"/>
        </pc:sldMkLst>
        <pc:spChg chg="add mod">
          <ac:chgData name="Serhat Adem SOP" userId="5886b61a-1285-422c-9b4a-b6c34a301884" providerId="ADAL" clId="{07181EDD-4FC3-9245-9DCC-A20568ACE917}" dt="2021-09-25T11:12:17.705" v="24" actId="1035"/>
          <ac:spMkLst>
            <pc:docMk/>
            <pc:sldMk cId="977405953" sldId="256"/>
            <ac:spMk id="7" creationId="{9EA3A1C7-CA7F-FF40-B1AC-DA303B5C3988}"/>
          </ac:spMkLst>
        </pc:spChg>
        <pc:spChg chg="del">
          <ac:chgData name="Serhat Adem SOP" userId="5886b61a-1285-422c-9b4a-b6c34a301884" providerId="ADAL" clId="{07181EDD-4FC3-9245-9DCC-A20568ACE917}" dt="2021-09-25T11:12:23.540" v="25" actId="21"/>
          <ac:spMkLst>
            <pc:docMk/>
            <pc:sldMk cId="977405953" sldId="256"/>
            <ac:spMk id="37" creationId="{73B610E1-1BE4-FF4F-A808-DDEE02E65A51}"/>
          </ac:spMkLst>
        </pc:spChg>
        <pc:spChg chg="del">
          <ac:chgData name="Serhat Adem SOP" userId="5886b61a-1285-422c-9b4a-b6c34a301884" providerId="ADAL" clId="{07181EDD-4FC3-9245-9DCC-A20568ACE917}" dt="2021-09-25T11:12:23.540" v="25" actId="21"/>
          <ac:spMkLst>
            <pc:docMk/>
            <pc:sldMk cId="977405953" sldId="256"/>
            <ac:spMk id="39" creationId="{6EDC7BA8-B630-8041-8504-45389E9E3E49}"/>
          </ac:spMkLst>
        </pc:spChg>
        <pc:picChg chg="del">
          <ac:chgData name="Serhat Adem SOP" userId="5886b61a-1285-422c-9b4a-b6c34a301884" providerId="ADAL" clId="{07181EDD-4FC3-9245-9DCC-A20568ACE917}" dt="2021-09-25T11:12:23.540" v="25" actId="21"/>
          <ac:picMkLst>
            <pc:docMk/>
            <pc:sldMk cId="977405953" sldId="256"/>
            <ac:picMk id="38" creationId="{D004F4A6-95C4-7244-926A-0E852ECA3D70}"/>
          </ac:picMkLst>
        </pc:picChg>
        <pc:picChg chg="add del mod">
          <ac:chgData name="Serhat Adem SOP" userId="5886b61a-1285-422c-9b4a-b6c34a301884" providerId="ADAL" clId="{07181EDD-4FC3-9245-9DCC-A20568ACE917}" dt="2021-09-25T11:11:54.117" v="15" actId="478"/>
          <ac:picMkLst>
            <pc:docMk/>
            <pc:sldMk cId="977405953" sldId="256"/>
            <ac:picMk id="40" creationId="{4D0AF91B-04BD-6447-A16D-C41DB82CDF8D}"/>
          </ac:picMkLst>
        </pc:picChg>
        <pc:picChg chg="add del mod">
          <ac:chgData name="Serhat Adem SOP" userId="5886b61a-1285-422c-9b4a-b6c34a301884" providerId="ADAL" clId="{07181EDD-4FC3-9245-9DCC-A20568ACE917}" dt="2021-09-25T11:11:30.096" v="9" actId="21"/>
          <ac:picMkLst>
            <pc:docMk/>
            <pc:sldMk cId="977405953" sldId="256"/>
            <ac:picMk id="41" creationId="{789C114E-9DA3-0347-89F1-4BE03FEE64AB}"/>
          </ac:picMkLst>
        </pc:picChg>
        <pc:picChg chg="add mod">
          <ac:chgData name="Serhat Adem SOP" userId="5886b61a-1285-422c-9b4a-b6c34a301884" providerId="ADAL" clId="{07181EDD-4FC3-9245-9DCC-A20568ACE917}" dt="2021-09-25T11:12:17.705" v="24" actId="1035"/>
          <ac:picMkLst>
            <pc:docMk/>
            <pc:sldMk cId="977405953" sldId="256"/>
            <ac:picMk id="42" creationId="{055CC4CB-97B5-304A-8FA9-F65D514EA672}"/>
          </ac:picMkLst>
        </pc:picChg>
      </pc:sldChg>
      <pc:sldChg chg="addSp delSp modSp del mod ord setBg">
        <pc:chgData name="Serhat Adem SOP" userId="5886b61a-1285-422c-9b4a-b6c34a301884" providerId="ADAL" clId="{07181EDD-4FC3-9245-9DCC-A20568ACE917}" dt="2021-09-25T17:52:42.693" v="2647" actId="2696"/>
        <pc:sldMkLst>
          <pc:docMk/>
          <pc:sldMk cId="2331241563" sldId="257"/>
        </pc:sldMkLst>
        <pc:spChg chg="mod">
          <ac:chgData name="Serhat Adem SOP" userId="5886b61a-1285-422c-9b4a-b6c34a301884" providerId="ADAL" clId="{07181EDD-4FC3-9245-9DCC-A20568ACE917}" dt="2021-09-25T14:38:39.333" v="1691" actId="207"/>
          <ac:spMkLst>
            <pc:docMk/>
            <pc:sldMk cId="2331241563" sldId="257"/>
            <ac:spMk id="5" creationId="{A75B134F-1381-6643-9892-EF3795A8B89E}"/>
          </ac:spMkLst>
        </pc:spChg>
        <pc:spChg chg="del">
          <ac:chgData name="Serhat Adem SOP" userId="5886b61a-1285-422c-9b4a-b6c34a301884" providerId="ADAL" clId="{07181EDD-4FC3-9245-9DCC-A20568ACE917}" dt="2021-09-25T14:07:15.044" v="1145" actId="478"/>
          <ac:spMkLst>
            <pc:docMk/>
            <pc:sldMk cId="2331241563" sldId="257"/>
            <ac:spMk id="6" creationId="{2AD736B7-F933-244D-9D03-276267E60CCA}"/>
          </ac:spMkLst>
        </pc:spChg>
        <pc:spChg chg="del">
          <ac:chgData name="Serhat Adem SOP" userId="5886b61a-1285-422c-9b4a-b6c34a301884" providerId="ADAL" clId="{07181EDD-4FC3-9245-9DCC-A20568ACE917}" dt="2021-09-25T14:07:13.022" v="1144" actId="478"/>
          <ac:spMkLst>
            <pc:docMk/>
            <pc:sldMk cId="2331241563" sldId="257"/>
            <ac:spMk id="7" creationId="{EA4D85AB-32D4-3C4F-B856-D771FA7886CE}"/>
          </ac:spMkLst>
        </pc:spChg>
        <pc:spChg chg="del mod topLvl">
          <ac:chgData name="Serhat Adem SOP" userId="5886b61a-1285-422c-9b4a-b6c34a301884" providerId="ADAL" clId="{07181EDD-4FC3-9245-9DCC-A20568ACE917}" dt="2021-09-25T14:34:40.410" v="1569" actId="478"/>
          <ac:spMkLst>
            <pc:docMk/>
            <pc:sldMk cId="2331241563" sldId="257"/>
            <ac:spMk id="8" creationId="{7788EBDE-B053-9942-9CC8-FDBD7649A082}"/>
          </ac:spMkLst>
        </pc:spChg>
        <pc:spChg chg="mod">
          <ac:chgData name="Serhat Adem SOP" userId="5886b61a-1285-422c-9b4a-b6c34a301884" providerId="ADAL" clId="{07181EDD-4FC3-9245-9DCC-A20568ACE917}" dt="2021-09-25T14:37:06.074" v="1665" actId="14100"/>
          <ac:spMkLst>
            <pc:docMk/>
            <pc:sldMk cId="2331241563" sldId="257"/>
            <ac:spMk id="9" creationId="{86552664-13FF-4841-9394-7C4059747827}"/>
          </ac:spMkLst>
        </pc:spChg>
        <pc:spChg chg="add mod">
          <ac:chgData name="Serhat Adem SOP" userId="5886b61a-1285-422c-9b4a-b6c34a301884" providerId="ADAL" clId="{07181EDD-4FC3-9245-9DCC-A20568ACE917}" dt="2021-09-25T14:53:04.998" v="1955" actId="255"/>
          <ac:spMkLst>
            <pc:docMk/>
            <pc:sldMk cId="2331241563" sldId="257"/>
            <ac:spMk id="14" creationId="{5493586A-E4E4-A64F-958F-BA61C1393DE1}"/>
          </ac:spMkLst>
        </pc:spChg>
        <pc:spChg chg="add mod">
          <ac:chgData name="Serhat Adem SOP" userId="5886b61a-1285-422c-9b4a-b6c34a301884" providerId="ADAL" clId="{07181EDD-4FC3-9245-9DCC-A20568ACE917}" dt="2021-09-25T14:55:25.529" v="1987" actId="1036"/>
          <ac:spMkLst>
            <pc:docMk/>
            <pc:sldMk cId="2331241563" sldId="257"/>
            <ac:spMk id="15" creationId="{0669474C-69A1-8545-87B1-C3F596004E28}"/>
          </ac:spMkLst>
        </pc:spChg>
        <pc:spChg chg="add mod">
          <ac:chgData name="Serhat Adem SOP" userId="5886b61a-1285-422c-9b4a-b6c34a301884" providerId="ADAL" clId="{07181EDD-4FC3-9245-9DCC-A20568ACE917}" dt="2021-09-25T14:55:25.529" v="1987" actId="1036"/>
          <ac:spMkLst>
            <pc:docMk/>
            <pc:sldMk cId="2331241563" sldId="257"/>
            <ac:spMk id="16" creationId="{333B08D8-D933-1647-A37A-18CA2DB60B4C}"/>
          </ac:spMkLst>
        </pc:spChg>
        <pc:spChg chg="add del mod">
          <ac:chgData name="Serhat Adem SOP" userId="5886b61a-1285-422c-9b4a-b6c34a301884" providerId="ADAL" clId="{07181EDD-4FC3-9245-9DCC-A20568ACE917}" dt="2021-09-25T14:55:25.529" v="1987" actId="1036"/>
          <ac:spMkLst>
            <pc:docMk/>
            <pc:sldMk cId="2331241563" sldId="257"/>
            <ac:spMk id="17" creationId="{34F460F1-23B5-2B40-9BF1-4B42612C85B5}"/>
          </ac:spMkLst>
        </pc:spChg>
        <pc:spChg chg="add del mod">
          <ac:chgData name="Serhat Adem SOP" userId="5886b61a-1285-422c-9b4a-b6c34a301884" providerId="ADAL" clId="{07181EDD-4FC3-9245-9DCC-A20568ACE917}" dt="2021-09-25T14:54:56.994" v="1978" actId="478"/>
          <ac:spMkLst>
            <pc:docMk/>
            <pc:sldMk cId="2331241563" sldId="257"/>
            <ac:spMk id="19" creationId="{2309BC5D-6D07-C949-8BEC-9896CE6D454D}"/>
          </ac:spMkLst>
        </pc:spChg>
        <pc:spChg chg="add del">
          <ac:chgData name="Serhat Adem SOP" userId="5886b61a-1285-422c-9b4a-b6c34a301884" providerId="ADAL" clId="{07181EDD-4FC3-9245-9DCC-A20568ACE917}" dt="2021-09-25T14:56:03.933" v="1990" actId="478"/>
          <ac:spMkLst>
            <pc:docMk/>
            <pc:sldMk cId="2331241563" sldId="257"/>
            <ac:spMk id="21" creationId="{D1510D2F-F9EF-A946-8E20-A2940411873D}"/>
          </ac:spMkLst>
        </pc:spChg>
        <pc:spChg chg="add mod">
          <ac:chgData name="Serhat Adem SOP" userId="5886b61a-1285-422c-9b4a-b6c34a301884" providerId="ADAL" clId="{07181EDD-4FC3-9245-9DCC-A20568ACE917}" dt="2021-09-25T15:01:27.486" v="2120" actId="1076"/>
          <ac:spMkLst>
            <pc:docMk/>
            <pc:sldMk cId="2331241563" sldId="257"/>
            <ac:spMk id="22" creationId="{6CF53059-4E88-0E49-AC02-51E9D61174FD}"/>
          </ac:spMkLst>
        </pc:spChg>
        <pc:spChg chg="add mod">
          <ac:chgData name="Serhat Adem SOP" userId="5886b61a-1285-422c-9b4a-b6c34a301884" providerId="ADAL" clId="{07181EDD-4FC3-9245-9DCC-A20568ACE917}" dt="2021-09-25T14:57:13.560" v="2003" actId="1076"/>
          <ac:spMkLst>
            <pc:docMk/>
            <pc:sldMk cId="2331241563" sldId="257"/>
            <ac:spMk id="23" creationId="{C563EFD4-73B2-834A-8201-E7E6AFAAA40A}"/>
          </ac:spMkLst>
        </pc:spChg>
        <pc:spChg chg="add del mod">
          <ac:chgData name="Serhat Adem SOP" userId="5886b61a-1285-422c-9b4a-b6c34a301884" providerId="ADAL" clId="{07181EDD-4FC3-9245-9DCC-A20568ACE917}" dt="2021-09-25T14:58:57.355" v="2096" actId="478"/>
          <ac:spMkLst>
            <pc:docMk/>
            <pc:sldMk cId="2331241563" sldId="257"/>
            <ac:spMk id="24" creationId="{15AEF446-C728-BC42-BA6B-716BEA980050}"/>
          </ac:spMkLst>
        </pc:spChg>
        <pc:spChg chg="add del mod">
          <ac:chgData name="Serhat Adem SOP" userId="5886b61a-1285-422c-9b4a-b6c34a301884" providerId="ADAL" clId="{07181EDD-4FC3-9245-9DCC-A20568ACE917}" dt="2021-09-25T14:58:54.318" v="2091"/>
          <ac:spMkLst>
            <pc:docMk/>
            <pc:sldMk cId="2331241563" sldId="257"/>
            <ac:spMk id="25" creationId="{93D79391-9C50-3F4E-80B8-815B98E3FFFD}"/>
          </ac:spMkLst>
        </pc:spChg>
        <pc:spChg chg="add del">
          <ac:chgData name="Serhat Adem SOP" userId="5886b61a-1285-422c-9b4a-b6c34a301884" providerId="ADAL" clId="{07181EDD-4FC3-9245-9DCC-A20568ACE917}" dt="2021-09-25T14:59:22.223" v="2099" actId="478"/>
          <ac:spMkLst>
            <pc:docMk/>
            <pc:sldMk cId="2331241563" sldId="257"/>
            <ac:spMk id="26" creationId="{09DFC69A-204D-A144-8AD1-36C4568ED6C4}"/>
          </ac:spMkLst>
        </pc:spChg>
        <pc:spChg chg="add del mod">
          <ac:chgData name="Serhat Adem SOP" userId="5886b61a-1285-422c-9b4a-b6c34a301884" providerId="ADAL" clId="{07181EDD-4FC3-9245-9DCC-A20568ACE917}" dt="2021-09-25T14:59:45.313" v="2104" actId="478"/>
          <ac:spMkLst>
            <pc:docMk/>
            <pc:sldMk cId="2331241563" sldId="257"/>
            <ac:spMk id="27" creationId="{E1071AE9-148D-3241-9ADC-EF312D9BA25F}"/>
          </ac:spMkLst>
        </pc:spChg>
        <pc:spChg chg="add mod">
          <ac:chgData name="Serhat Adem SOP" userId="5886b61a-1285-422c-9b4a-b6c34a301884" providerId="ADAL" clId="{07181EDD-4FC3-9245-9DCC-A20568ACE917}" dt="2021-09-25T17:43:28.965" v="2533" actId="1076"/>
          <ac:spMkLst>
            <pc:docMk/>
            <pc:sldMk cId="2331241563" sldId="257"/>
            <ac:spMk id="32" creationId="{FA794895-1085-5C41-AB62-60B472A05FA1}"/>
          </ac:spMkLst>
        </pc:spChg>
        <pc:spChg chg="add mod">
          <ac:chgData name="Serhat Adem SOP" userId="5886b61a-1285-422c-9b4a-b6c34a301884" providerId="ADAL" clId="{07181EDD-4FC3-9245-9DCC-A20568ACE917}" dt="2021-09-25T17:43:28.965" v="2533" actId="1076"/>
          <ac:spMkLst>
            <pc:docMk/>
            <pc:sldMk cId="2331241563" sldId="257"/>
            <ac:spMk id="33" creationId="{3A98E0AE-600F-F64C-8E35-763FA5AF95FB}"/>
          </ac:spMkLst>
        </pc:spChg>
        <pc:grpChg chg="add del mod">
          <ac:chgData name="Serhat Adem SOP" userId="5886b61a-1285-422c-9b4a-b6c34a301884" providerId="ADAL" clId="{07181EDD-4FC3-9245-9DCC-A20568ACE917}" dt="2021-09-25T14:34:40.410" v="1569" actId="478"/>
          <ac:grpSpMkLst>
            <pc:docMk/>
            <pc:sldMk cId="2331241563" sldId="257"/>
            <ac:grpSpMk id="12" creationId="{83587021-DCDC-2B43-8DA1-792881235A4B}"/>
          </ac:grpSpMkLst>
        </pc:grpChg>
        <pc:grpChg chg="add">
          <ac:chgData name="Serhat Adem SOP" userId="5886b61a-1285-422c-9b4a-b6c34a301884" providerId="ADAL" clId="{07181EDD-4FC3-9245-9DCC-A20568ACE917}" dt="2021-09-25T14:37:53.759" v="1683" actId="164"/>
          <ac:grpSpMkLst>
            <pc:docMk/>
            <pc:sldMk cId="2331241563" sldId="257"/>
            <ac:grpSpMk id="13" creationId="{403286C1-4451-2247-946B-63EC84A575E9}"/>
          </ac:grpSpMkLst>
        </pc:grpChg>
        <pc:grpChg chg="add">
          <ac:chgData name="Serhat Adem SOP" userId="5886b61a-1285-422c-9b4a-b6c34a301884" providerId="ADAL" clId="{07181EDD-4FC3-9245-9DCC-A20568ACE917}" dt="2021-09-25T14:55:37.907" v="1988" actId="164"/>
          <ac:grpSpMkLst>
            <pc:docMk/>
            <pc:sldMk cId="2331241563" sldId="257"/>
            <ac:grpSpMk id="20" creationId="{F853DA78-109A-0D49-92DB-22CF5D8927C3}"/>
          </ac:grpSpMkLst>
        </pc:grpChg>
        <pc:graphicFrameChg chg="add del mod">
          <ac:chgData name="Serhat Adem SOP" userId="5886b61a-1285-422c-9b4a-b6c34a301884" providerId="ADAL" clId="{07181EDD-4FC3-9245-9DCC-A20568ACE917}" dt="2021-09-25T17:31:46.309" v="2453"/>
          <ac:graphicFrameMkLst>
            <pc:docMk/>
            <pc:sldMk cId="2331241563" sldId="257"/>
            <ac:graphicFrameMk id="31" creationId="{56F1D4EF-86D9-084F-89FC-6EBA705A5CBC}"/>
          </ac:graphicFrameMkLst>
        </pc:graphicFrameChg>
        <pc:picChg chg="del mod">
          <ac:chgData name="Serhat Adem SOP" userId="5886b61a-1285-422c-9b4a-b6c34a301884" providerId="ADAL" clId="{07181EDD-4FC3-9245-9DCC-A20568ACE917}" dt="2021-09-25T11:10:03.865" v="1" actId="21"/>
          <ac:picMkLst>
            <pc:docMk/>
            <pc:sldMk cId="2331241563" sldId="257"/>
            <ac:picMk id="4" creationId="{A8144C10-9ECA-1D44-B297-1FDF9E98BF2C}"/>
          </ac:picMkLst>
        </pc:picChg>
        <pc:picChg chg="del mod">
          <ac:chgData name="Serhat Adem SOP" userId="5886b61a-1285-422c-9b4a-b6c34a301884" providerId="ADAL" clId="{07181EDD-4FC3-9245-9DCC-A20568ACE917}" dt="2021-09-25T14:29:56.415" v="1460" actId="478"/>
          <ac:picMkLst>
            <pc:docMk/>
            <pc:sldMk cId="2331241563" sldId="257"/>
            <ac:picMk id="10" creationId="{02CB4ADB-7AC8-444F-86E7-CF5C88066D71}"/>
          </ac:picMkLst>
        </pc:picChg>
        <pc:picChg chg="add mod topLvl">
          <ac:chgData name="Serhat Adem SOP" userId="5886b61a-1285-422c-9b4a-b6c34a301884" providerId="ADAL" clId="{07181EDD-4FC3-9245-9DCC-A20568ACE917}" dt="2021-09-25T14:58:55.194" v="2093" actId="14100"/>
          <ac:picMkLst>
            <pc:docMk/>
            <pc:sldMk cId="2331241563" sldId="257"/>
            <ac:picMk id="11" creationId="{D5948F80-E5C0-1846-BAE3-96A0561CE13C}"/>
          </ac:picMkLst>
        </pc:picChg>
        <pc:picChg chg="add del mod">
          <ac:chgData name="Serhat Adem SOP" userId="5886b61a-1285-422c-9b4a-b6c34a301884" providerId="ADAL" clId="{07181EDD-4FC3-9245-9DCC-A20568ACE917}" dt="2021-09-25T14:51:07.865" v="1933"/>
          <ac:picMkLst>
            <pc:docMk/>
            <pc:sldMk cId="2331241563" sldId="257"/>
            <ac:picMk id="18" creationId="{1CE6D1BE-9CF8-A74A-9053-B541E040D2A0}"/>
          </ac:picMkLst>
        </pc:picChg>
        <pc:picChg chg="add del mod">
          <ac:chgData name="Serhat Adem SOP" userId="5886b61a-1285-422c-9b4a-b6c34a301884" providerId="ADAL" clId="{07181EDD-4FC3-9245-9DCC-A20568ACE917}" dt="2021-09-25T17:52:40.871" v="2646" actId="21"/>
          <ac:picMkLst>
            <pc:docMk/>
            <pc:sldMk cId="2331241563" sldId="257"/>
            <ac:picMk id="34" creationId="{5BDF1AFD-49BF-A74D-B22B-2A22E4656BD3}"/>
          </ac:picMkLst>
        </pc:picChg>
        <pc:cxnChg chg="add mod">
          <ac:chgData name="Serhat Adem SOP" userId="5886b61a-1285-422c-9b4a-b6c34a301884" providerId="ADAL" clId="{07181EDD-4FC3-9245-9DCC-A20568ACE917}" dt="2021-09-25T15:00:21.060" v="2110" actId="1582"/>
          <ac:cxnSpMkLst>
            <pc:docMk/>
            <pc:sldMk cId="2331241563" sldId="257"/>
            <ac:cxnSpMk id="29" creationId="{E59569B3-C464-B74F-9461-55F1D093C287}"/>
          </ac:cxnSpMkLst>
        </pc:cxnChg>
      </pc:sldChg>
      <pc:sldChg chg="addSp delSp modSp add del mod">
        <pc:chgData name="Serhat Adem SOP" userId="5886b61a-1285-422c-9b4a-b6c34a301884" providerId="ADAL" clId="{07181EDD-4FC3-9245-9DCC-A20568ACE917}" dt="2021-09-25T12:01:14.497" v="693" actId="2696"/>
        <pc:sldMkLst>
          <pc:docMk/>
          <pc:sldMk cId="3824803117" sldId="258"/>
        </pc:sldMkLst>
        <pc:spChg chg="del">
          <ac:chgData name="Serhat Adem SOP" userId="5886b61a-1285-422c-9b4a-b6c34a301884" providerId="ADAL" clId="{07181EDD-4FC3-9245-9DCC-A20568ACE917}" dt="2021-09-25T11:23:34.727" v="198" actId="478"/>
          <ac:spMkLst>
            <pc:docMk/>
            <pc:sldMk cId="3824803117" sldId="258"/>
            <ac:spMk id="7" creationId="{9EA3A1C7-CA7F-FF40-B1AC-DA303B5C3988}"/>
          </ac:spMkLst>
        </pc:spChg>
        <pc:spChg chg="add mod">
          <ac:chgData name="Serhat Adem SOP" userId="5886b61a-1285-422c-9b4a-b6c34a301884" providerId="ADAL" clId="{07181EDD-4FC3-9245-9DCC-A20568ACE917}" dt="2021-09-25T11:12:41.176" v="27"/>
          <ac:spMkLst>
            <pc:docMk/>
            <pc:sldMk cId="3824803117" sldId="258"/>
            <ac:spMk id="16" creationId="{DECADDA8-EEF6-9849-8712-C07A2962D8FD}"/>
          </ac:spMkLst>
        </pc:spChg>
        <pc:spChg chg="add mod">
          <ac:chgData name="Serhat Adem SOP" userId="5886b61a-1285-422c-9b4a-b6c34a301884" providerId="ADAL" clId="{07181EDD-4FC3-9245-9DCC-A20568ACE917}" dt="2021-09-25T11:12:41.176" v="27"/>
          <ac:spMkLst>
            <pc:docMk/>
            <pc:sldMk cId="3824803117" sldId="258"/>
            <ac:spMk id="18" creationId="{F1BE1AB3-A70D-8F45-83E8-6B53F7984CAC}"/>
          </ac:spMkLst>
        </pc:spChg>
        <pc:picChg chg="add mod">
          <ac:chgData name="Serhat Adem SOP" userId="5886b61a-1285-422c-9b4a-b6c34a301884" providerId="ADAL" clId="{07181EDD-4FC3-9245-9DCC-A20568ACE917}" dt="2021-09-25T11:12:41.176" v="27"/>
          <ac:picMkLst>
            <pc:docMk/>
            <pc:sldMk cId="3824803117" sldId="258"/>
            <ac:picMk id="17" creationId="{3B994DD3-6CFA-CF47-846C-4C610CC72917}"/>
          </ac:picMkLst>
        </pc:picChg>
        <pc:picChg chg="del">
          <ac:chgData name="Serhat Adem SOP" userId="5886b61a-1285-422c-9b4a-b6c34a301884" providerId="ADAL" clId="{07181EDD-4FC3-9245-9DCC-A20568ACE917}" dt="2021-09-25T11:23:33.917" v="197" actId="478"/>
          <ac:picMkLst>
            <pc:docMk/>
            <pc:sldMk cId="3824803117" sldId="258"/>
            <ac:picMk id="42" creationId="{055CC4CB-97B5-304A-8FA9-F65D514EA672}"/>
          </ac:picMkLst>
        </pc:picChg>
      </pc:sldChg>
      <pc:sldChg chg="addSp delSp modSp add del mod setBg">
        <pc:chgData name="Serhat Adem SOP" userId="5886b61a-1285-422c-9b4a-b6c34a301884" providerId="ADAL" clId="{07181EDD-4FC3-9245-9DCC-A20568ACE917}" dt="2021-09-25T14:28:57.066" v="1454" actId="2696"/>
        <pc:sldMkLst>
          <pc:docMk/>
          <pc:sldMk cId="1160024874" sldId="259"/>
        </pc:sldMkLst>
        <pc:spChg chg="add del mod">
          <ac:chgData name="Serhat Adem SOP" userId="5886b61a-1285-422c-9b4a-b6c34a301884" providerId="ADAL" clId="{07181EDD-4FC3-9245-9DCC-A20568ACE917}" dt="2021-09-25T11:20:15.191" v="156"/>
          <ac:spMkLst>
            <pc:docMk/>
            <pc:sldMk cId="1160024874" sldId="259"/>
            <ac:spMk id="3" creationId="{AAC3F469-90AF-4C44-AFF3-4F853ECE0598}"/>
          </ac:spMkLst>
        </pc:spChg>
        <pc:spChg chg="add del mod">
          <ac:chgData name="Serhat Adem SOP" userId="5886b61a-1285-422c-9b4a-b6c34a301884" providerId="ADAL" clId="{07181EDD-4FC3-9245-9DCC-A20568ACE917}" dt="2021-09-25T11:21:25.836" v="180" actId="478"/>
          <ac:spMkLst>
            <pc:docMk/>
            <pc:sldMk cId="1160024874" sldId="259"/>
            <ac:spMk id="4" creationId="{BB0FEBC2-651B-6A44-B6F6-091903A6DA3A}"/>
          </ac:spMkLst>
        </pc:spChg>
        <pc:spChg chg="add del mod">
          <ac:chgData name="Serhat Adem SOP" userId="5886b61a-1285-422c-9b4a-b6c34a301884" providerId="ADAL" clId="{07181EDD-4FC3-9245-9DCC-A20568ACE917}" dt="2021-09-25T11:24:29.783" v="206"/>
          <ac:spMkLst>
            <pc:docMk/>
            <pc:sldMk cId="1160024874" sldId="259"/>
            <ac:spMk id="5" creationId="{0848F2EE-F4B7-1445-B90C-6028F78B9C01}"/>
          </ac:spMkLst>
        </pc:spChg>
        <pc:spChg chg="del mod topLvl">
          <ac:chgData name="Serhat Adem SOP" userId="5886b61a-1285-422c-9b4a-b6c34a301884" providerId="ADAL" clId="{07181EDD-4FC3-9245-9DCC-A20568ACE917}" dt="2021-09-25T11:22:33.808" v="190" actId="478"/>
          <ac:spMkLst>
            <pc:docMk/>
            <pc:sldMk cId="1160024874" sldId="259"/>
            <ac:spMk id="7" creationId="{9EA3A1C7-CA7F-FF40-B1AC-DA303B5C3988}"/>
          </ac:spMkLst>
        </pc:spChg>
        <pc:spChg chg="add del mod">
          <ac:chgData name="Serhat Adem SOP" userId="5886b61a-1285-422c-9b4a-b6c34a301884" providerId="ADAL" clId="{07181EDD-4FC3-9245-9DCC-A20568ACE917}" dt="2021-09-25T11:35:02.133" v="319" actId="478"/>
          <ac:spMkLst>
            <pc:docMk/>
            <pc:sldMk cId="1160024874" sldId="259"/>
            <ac:spMk id="10" creationId="{9A2CDDC5-62B4-7143-A290-4548C9B82D81}"/>
          </ac:spMkLst>
        </pc:spChg>
        <pc:spChg chg="add del mod topLvl">
          <ac:chgData name="Serhat Adem SOP" userId="5886b61a-1285-422c-9b4a-b6c34a301884" providerId="ADAL" clId="{07181EDD-4FC3-9245-9DCC-A20568ACE917}" dt="2021-09-25T11:47:30.009" v="503" actId="478"/>
          <ac:spMkLst>
            <pc:docMk/>
            <pc:sldMk cId="1160024874" sldId="259"/>
            <ac:spMk id="11" creationId="{6DB436AE-938D-D64D-87F7-572CA44A8A5F}"/>
          </ac:spMkLst>
        </pc:spChg>
        <pc:spChg chg="add del mod">
          <ac:chgData name="Serhat Adem SOP" userId="5886b61a-1285-422c-9b4a-b6c34a301884" providerId="ADAL" clId="{07181EDD-4FC3-9245-9DCC-A20568ACE917}" dt="2021-09-25T11:51:31.777" v="556" actId="478"/>
          <ac:spMkLst>
            <pc:docMk/>
            <pc:sldMk cId="1160024874" sldId="259"/>
            <ac:spMk id="13" creationId="{EAD13094-E51B-0A4C-878E-3E118493856E}"/>
          </ac:spMkLst>
        </pc:spChg>
        <pc:spChg chg="add del">
          <ac:chgData name="Serhat Adem SOP" userId="5886b61a-1285-422c-9b4a-b6c34a301884" providerId="ADAL" clId="{07181EDD-4FC3-9245-9DCC-A20568ACE917}" dt="2021-09-25T11:57:00.276" v="639" actId="11529"/>
          <ac:spMkLst>
            <pc:docMk/>
            <pc:sldMk cId="1160024874" sldId="259"/>
            <ac:spMk id="15" creationId="{22C11856-59B7-274D-88C5-6C6E7F1D988A}"/>
          </ac:spMkLst>
        </pc:spChg>
        <pc:spChg chg="add del mod">
          <ac:chgData name="Serhat Adem SOP" userId="5886b61a-1285-422c-9b4a-b6c34a301884" providerId="ADAL" clId="{07181EDD-4FC3-9245-9DCC-A20568ACE917}" dt="2021-09-25T11:14:34.986" v="45"/>
          <ac:spMkLst>
            <pc:docMk/>
            <pc:sldMk cId="1160024874" sldId="259"/>
            <ac:spMk id="16" creationId="{4836CB25-8861-3142-8415-A54AA19C0F02}"/>
          </ac:spMkLst>
        </pc:spChg>
        <pc:spChg chg="mod">
          <ac:chgData name="Serhat Adem SOP" userId="5886b61a-1285-422c-9b4a-b6c34a301884" providerId="ADAL" clId="{07181EDD-4FC3-9245-9DCC-A20568ACE917}" dt="2021-09-25T14:22:34.843" v="1368" actId="1076"/>
          <ac:spMkLst>
            <pc:docMk/>
            <pc:sldMk cId="1160024874" sldId="259"/>
            <ac:spMk id="25" creationId="{9FEFF1AC-9613-F94F-A46E-5F418B450634}"/>
          </ac:spMkLst>
        </pc:spChg>
        <pc:spChg chg="mod">
          <ac:chgData name="Serhat Adem SOP" userId="5886b61a-1285-422c-9b4a-b6c34a301884" providerId="ADAL" clId="{07181EDD-4FC3-9245-9DCC-A20568ACE917}" dt="2021-09-25T14:22:58.909" v="1374" actId="1036"/>
          <ac:spMkLst>
            <pc:docMk/>
            <pc:sldMk cId="1160024874" sldId="259"/>
            <ac:spMk id="26" creationId="{52F860A5-2A4C-CD41-A284-25166145D2AA}"/>
          </ac:spMkLst>
        </pc:spChg>
        <pc:spChg chg="mod">
          <ac:chgData name="Serhat Adem SOP" userId="5886b61a-1285-422c-9b4a-b6c34a301884" providerId="ADAL" clId="{07181EDD-4FC3-9245-9DCC-A20568ACE917}" dt="2021-09-25T14:23:02.629" v="1377" actId="1036"/>
          <ac:spMkLst>
            <pc:docMk/>
            <pc:sldMk cId="1160024874" sldId="259"/>
            <ac:spMk id="27" creationId="{4A6F3D96-01E9-4C4B-8507-903B57B0CB33}"/>
          </ac:spMkLst>
        </pc:spChg>
        <pc:spChg chg="add del mod">
          <ac:chgData name="Serhat Adem SOP" userId="5886b61a-1285-422c-9b4a-b6c34a301884" providerId="ADAL" clId="{07181EDD-4FC3-9245-9DCC-A20568ACE917}" dt="2021-09-25T11:16:49.564" v="86" actId="21"/>
          <ac:spMkLst>
            <pc:docMk/>
            <pc:sldMk cId="1160024874" sldId="259"/>
            <ac:spMk id="28" creationId="{C1807F5D-7BAC-AF48-920E-E5D634CED54E}"/>
          </ac:spMkLst>
        </pc:spChg>
        <pc:spChg chg="add del mod">
          <ac:chgData name="Serhat Adem SOP" userId="5886b61a-1285-422c-9b4a-b6c34a301884" providerId="ADAL" clId="{07181EDD-4FC3-9245-9DCC-A20568ACE917}" dt="2021-09-25T11:16:27.944" v="82" actId="478"/>
          <ac:spMkLst>
            <pc:docMk/>
            <pc:sldMk cId="1160024874" sldId="259"/>
            <ac:spMk id="37" creationId="{FB2F356D-06E6-8643-BDCC-495FC45392FF}"/>
          </ac:spMkLst>
        </pc:spChg>
        <pc:spChg chg="add del mod">
          <ac:chgData name="Serhat Adem SOP" userId="5886b61a-1285-422c-9b4a-b6c34a301884" providerId="ADAL" clId="{07181EDD-4FC3-9245-9DCC-A20568ACE917}" dt="2021-09-25T11:19:48.240" v="152" actId="478"/>
          <ac:spMkLst>
            <pc:docMk/>
            <pc:sldMk cId="1160024874" sldId="259"/>
            <ac:spMk id="38" creationId="{A97AE456-DBE5-694D-8DF5-EC9B79F5B7C3}"/>
          </ac:spMkLst>
        </pc:spChg>
        <pc:spChg chg="add del mod">
          <ac:chgData name="Serhat Adem SOP" userId="5886b61a-1285-422c-9b4a-b6c34a301884" providerId="ADAL" clId="{07181EDD-4FC3-9245-9DCC-A20568ACE917}" dt="2021-09-25T11:33:55.666" v="308" actId="21"/>
          <ac:spMkLst>
            <pc:docMk/>
            <pc:sldMk cId="1160024874" sldId="259"/>
            <ac:spMk id="39" creationId="{9D12DB8E-21F0-194D-94BA-FCED0A99A45B}"/>
          </ac:spMkLst>
        </pc:spChg>
        <pc:spChg chg="add del mod topLvl">
          <ac:chgData name="Serhat Adem SOP" userId="5886b61a-1285-422c-9b4a-b6c34a301884" providerId="ADAL" clId="{07181EDD-4FC3-9245-9DCC-A20568ACE917}" dt="2021-09-25T11:33:58.698" v="309" actId="21"/>
          <ac:spMkLst>
            <pc:docMk/>
            <pc:sldMk cId="1160024874" sldId="259"/>
            <ac:spMk id="40" creationId="{AFF76CA3-17E1-304B-B041-2AE196436F59}"/>
          </ac:spMkLst>
        </pc:spChg>
        <pc:spChg chg="add del mod">
          <ac:chgData name="Serhat Adem SOP" userId="5886b61a-1285-422c-9b4a-b6c34a301884" providerId="ADAL" clId="{07181EDD-4FC3-9245-9DCC-A20568ACE917}" dt="2021-09-25T11:16:54.838" v="89"/>
          <ac:spMkLst>
            <pc:docMk/>
            <pc:sldMk cId="1160024874" sldId="259"/>
            <ac:spMk id="41" creationId="{1A4D45C9-D30C-0A4D-B656-CE47A482031D}"/>
          </ac:spMkLst>
        </pc:spChg>
        <pc:spChg chg="add del mod topLvl">
          <ac:chgData name="Serhat Adem SOP" userId="5886b61a-1285-422c-9b4a-b6c34a301884" providerId="ADAL" clId="{07181EDD-4FC3-9245-9DCC-A20568ACE917}" dt="2021-09-25T12:00:18.813" v="687" actId="478"/>
          <ac:spMkLst>
            <pc:docMk/>
            <pc:sldMk cId="1160024874" sldId="259"/>
            <ac:spMk id="52" creationId="{F3B92072-1791-D64C-B51D-36CF375021E2}"/>
          </ac:spMkLst>
        </pc:spChg>
        <pc:spChg chg="add mod">
          <ac:chgData name="Serhat Adem SOP" userId="5886b61a-1285-422c-9b4a-b6c34a301884" providerId="ADAL" clId="{07181EDD-4FC3-9245-9DCC-A20568ACE917}" dt="2021-09-25T11:58:21.944" v="649" actId="1036"/>
          <ac:spMkLst>
            <pc:docMk/>
            <pc:sldMk cId="1160024874" sldId="259"/>
            <ac:spMk id="54" creationId="{CD4E0469-FEBA-FB40-A2B2-8902C69F7AE7}"/>
          </ac:spMkLst>
        </pc:spChg>
        <pc:spChg chg="mod">
          <ac:chgData name="Serhat Adem SOP" userId="5886b61a-1285-422c-9b4a-b6c34a301884" providerId="ADAL" clId="{07181EDD-4FC3-9245-9DCC-A20568ACE917}" dt="2021-09-25T11:21:14.030" v="175"/>
          <ac:spMkLst>
            <pc:docMk/>
            <pc:sldMk cId="1160024874" sldId="259"/>
            <ac:spMk id="56" creationId="{BC5AFEEE-76D8-5B4B-B383-DCFE921E2B9A}"/>
          </ac:spMkLst>
        </pc:spChg>
        <pc:spChg chg="add mod">
          <ac:chgData name="Serhat Adem SOP" userId="5886b61a-1285-422c-9b4a-b6c34a301884" providerId="ADAL" clId="{07181EDD-4FC3-9245-9DCC-A20568ACE917}" dt="2021-09-25T11:58:21.944" v="649" actId="1036"/>
          <ac:spMkLst>
            <pc:docMk/>
            <pc:sldMk cId="1160024874" sldId="259"/>
            <ac:spMk id="58" creationId="{B71FE303-4DD8-DA4A-8A60-10266F094EA2}"/>
          </ac:spMkLst>
        </pc:spChg>
        <pc:spChg chg="add del mod">
          <ac:chgData name="Serhat Adem SOP" userId="5886b61a-1285-422c-9b4a-b6c34a301884" providerId="ADAL" clId="{07181EDD-4FC3-9245-9DCC-A20568ACE917}" dt="2021-09-25T11:21:52.313" v="185" actId="478"/>
          <ac:spMkLst>
            <pc:docMk/>
            <pc:sldMk cId="1160024874" sldId="259"/>
            <ac:spMk id="59" creationId="{0DB3EB23-D8EE-5C4C-B37C-9C8800C119BC}"/>
          </ac:spMkLst>
        </pc:spChg>
        <pc:spChg chg="add mod">
          <ac:chgData name="Serhat Adem SOP" userId="5886b61a-1285-422c-9b4a-b6c34a301884" providerId="ADAL" clId="{07181EDD-4FC3-9245-9DCC-A20568ACE917}" dt="2021-09-25T11:27:02.754" v="236" actId="207"/>
          <ac:spMkLst>
            <pc:docMk/>
            <pc:sldMk cId="1160024874" sldId="259"/>
            <ac:spMk id="60" creationId="{3D260407-ADD4-EA4F-B9F8-7580950BBB5B}"/>
          </ac:spMkLst>
        </pc:spChg>
        <pc:spChg chg="add mod">
          <ac:chgData name="Serhat Adem SOP" userId="5886b61a-1285-422c-9b4a-b6c34a301884" providerId="ADAL" clId="{07181EDD-4FC3-9245-9DCC-A20568ACE917}" dt="2021-09-25T11:27:07.593" v="237" actId="207"/>
          <ac:spMkLst>
            <pc:docMk/>
            <pc:sldMk cId="1160024874" sldId="259"/>
            <ac:spMk id="61" creationId="{31A24678-54AE-9C47-8014-B37705052148}"/>
          </ac:spMkLst>
        </pc:spChg>
        <pc:spChg chg="add mod">
          <ac:chgData name="Serhat Adem SOP" userId="5886b61a-1285-422c-9b4a-b6c34a301884" providerId="ADAL" clId="{07181EDD-4FC3-9245-9DCC-A20568ACE917}" dt="2021-09-25T11:58:53.005" v="668" actId="208"/>
          <ac:spMkLst>
            <pc:docMk/>
            <pc:sldMk cId="1160024874" sldId="259"/>
            <ac:spMk id="62" creationId="{F1790EB7-A173-0445-B67C-42338ABCB8DD}"/>
          </ac:spMkLst>
        </pc:spChg>
        <pc:spChg chg="add mod">
          <ac:chgData name="Serhat Adem SOP" userId="5886b61a-1285-422c-9b4a-b6c34a301884" providerId="ADAL" clId="{07181EDD-4FC3-9245-9DCC-A20568ACE917}" dt="2021-09-25T11:58:21.944" v="649" actId="1036"/>
          <ac:spMkLst>
            <pc:docMk/>
            <pc:sldMk cId="1160024874" sldId="259"/>
            <ac:spMk id="63" creationId="{99FF68A0-5273-2F48-8C96-2708E65D3B66}"/>
          </ac:spMkLst>
        </pc:spChg>
        <pc:spChg chg="add del mod">
          <ac:chgData name="Serhat Adem SOP" userId="5886b61a-1285-422c-9b4a-b6c34a301884" providerId="ADAL" clId="{07181EDD-4FC3-9245-9DCC-A20568ACE917}" dt="2021-09-25T11:25:25.188" v="223" actId="478"/>
          <ac:spMkLst>
            <pc:docMk/>
            <pc:sldMk cId="1160024874" sldId="259"/>
            <ac:spMk id="64" creationId="{4E57C528-F050-0E47-9006-7557843C05D7}"/>
          </ac:spMkLst>
        </pc:spChg>
        <pc:spChg chg="add del mod">
          <ac:chgData name="Serhat Adem SOP" userId="5886b61a-1285-422c-9b4a-b6c34a301884" providerId="ADAL" clId="{07181EDD-4FC3-9245-9DCC-A20568ACE917}" dt="2021-09-25T11:25:24.208" v="222" actId="478"/>
          <ac:spMkLst>
            <pc:docMk/>
            <pc:sldMk cId="1160024874" sldId="259"/>
            <ac:spMk id="65" creationId="{79AE4963-E680-8A4E-BD97-D391BCC25609}"/>
          </ac:spMkLst>
        </pc:spChg>
        <pc:spChg chg="add mod">
          <ac:chgData name="Serhat Adem SOP" userId="5886b61a-1285-422c-9b4a-b6c34a301884" providerId="ADAL" clId="{07181EDD-4FC3-9245-9DCC-A20568ACE917}" dt="2021-09-25T11:59:01.389" v="671" actId="14100"/>
          <ac:spMkLst>
            <pc:docMk/>
            <pc:sldMk cId="1160024874" sldId="259"/>
            <ac:spMk id="66" creationId="{1E8C6117-6FE6-C040-A734-17D505AD08AE}"/>
          </ac:spMkLst>
        </pc:spChg>
        <pc:spChg chg="add mod">
          <ac:chgData name="Serhat Adem SOP" userId="5886b61a-1285-422c-9b4a-b6c34a301884" providerId="ADAL" clId="{07181EDD-4FC3-9245-9DCC-A20568ACE917}" dt="2021-09-25T11:58:49.401" v="667" actId="208"/>
          <ac:spMkLst>
            <pc:docMk/>
            <pc:sldMk cId="1160024874" sldId="259"/>
            <ac:spMk id="68" creationId="{0A675C0C-9D61-4249-86E7-13FA1256413B}"/>
          </ac:spMkLst>
        </pc:spChg>
        <pc:spChg chg="add del mod">
          <ac:chgData name="Serhat Adem SOP" userId="5886b61a-1285-422c-9b4a-b6c34a301884" providerId="ADAL" clId="{07181EDD-4FC3-9245-9DCC-A20568ACE917}" dt="2021-09-25T11:38:05.210" v="392" actId="478"/>
          <ac:spMkLst>
            <pc:docMk/>
            <pc:sldMk cId="1160024874" sldId="259"/>
            <ac:spMk id="69" creationId="{17CF368D-B309-D844-91F8-C36D7EAA7E61}"/>
          </ac:spMkLst>
        </pc:spChg>
        <pc:spChg chg="add mod topLvl">
          <ac:chgData name="Serhat Adem SOP" userId="5886b61a-1285-422c-9b4a-b6c34a301884" providerId="ADAL" clId="{07181EDD-4FC3-9245-9DCC-A20568ACE917}" dt="2021-09-25T14:18:41.850" v="1365" actId="1035"/>
          <ac:spMkLst>
            <pc:docMk/>
            <pc:sldMk cId="1160024874" sldId="259"/>
            <ac:spMk id="70" creationId="{3F0F57E3-72D9-2342-B4BE-34269C7E9F80}"/>
          </ac:spMkLst>
        </pc:spChg>
        <pc:spChg chg="add del mod">
          <ac:chgData name="Serhat Adem SOP" userId="5886b61a-1285-422c-9b4a-b6c34a301884" providerId="ADAL" clId="{07181EDD-4FC3-9245-9DCC-A20568ACE917}" dt="2021-09-25T11:45:16.153" v="470" actId="478"/>
          <ac:spMkLst>
            <pc:docMk/>
            <pc:sldMk cId="1160024874" sldId="259"/>
            <ac:spMk id="71" creationId="{78B28A57-B218-0943-817C-5F62040EDB69}"/>
          </ac:spMkLst>
        </pc:spChg>
        <pc:spChg chg="add mod">
          <ac:chgData name="Serhat Adem SOP" userId="5886b61a-1285-422c-9b4a-b6c34a301884" providerId="ADAL" clId="{07181EDD-4FC3-9245-9DCC-A20568ACE917}" dt="2021-09-25T14:14:10.352" v="1285" actId="14100"/>
          <ac:spMkLst>
            <pc:docMk/>
            <pc:sldMk cId="1160024874" sldId="259"/>
            <ac:spMk id="72" creationId="{49A267C1-E936-4D46-B839-A7508DC5E3E6}"/>
          </ac:spMkLst>
        </pc:spChg>
        <pc:spChg chg="add del mod">
          <ac:chgData name="Serhat Adem SOP" userId="5886b61a-1285-422c-9b4a-b6c34a301884" providerId="ADAL" clId="{07181EDD-4FC3-9245-9DCC-A20568ACE917}" dt="2021-09-25T11:52:01.352" v="559" actId="478"/>
          <ac:spMkLst>
            <pc:docMk/>
            <pc:sldMk cId="1160024874" sldId="259"/>
            <ac:spMk id="73" creationId="{646A9B5E-E66E-8E41-AFB7-872B1B427F05}"/>
          </ac:spMkLst>
        </pc:spChg>
        <pc:spChg chg="add del mod">
          <ac:chgData name="Serhat Adem SOP" userId="5886b61a-1285-422c-9b4a-b6c34a301884" providerId="ADAL" clId="{07181EDD-4FC3-9245-9DCC-A20568ACE917}" dt="2021-09-25T11:51:30.473" v="555" actId="478"/>
          <ac:spMkLst>
            <pc:docMk/>
            <pc:sldMk cId="1160024874" sldId="259"/>
            <ac:spMk id="74" creationId="{4DDCADDA-47EE-4B4F-AEE4-1E1DA01D86AD}"/>
          </ac:spMkLst>
        </pc:spChg>
        <pc:spChg chg="mod">
          <ac:chgData name="Serhat Adem SOP" userId="5886b61a-1285-422c-9b4a-b6c34a301884" providerId="ADAL" clId="{07181EDD-4FC3-9245-9DCC-A20568ACE917}" dt="2021-09-25T11:50:06.014" v="532"/>
          <ac:spMkLst>
            <pc:docMk/>
            <pc:sldMk cId="1160024874" sldId="259"/>
            <ac:spMk id="76" creationId="{87DA14A4-6859-0247-9065-0791369A7478}"/>
          </ac:spMkLst>
        </pc:spChg>
        <pc:spChg chg="add del mod">
          <ac:chgData name="Serhat Adem SOP" userId="5886b61a-1285-422c-9b4a-b6c34a301884" providerId="ADAL" clId="{07181EDD-4FC3-9245-9DCC-A20568ACE917}" dt="2021-09-25T11:51:25.938" v="553" actId="478"/>
          <ac:spMkLst>
            <pc:docMk/>
            <pc:sldMk cId="1160024874" sldId="259"/>
            <ac:spMk id="85" creationId="{E07B17F1-73CB-3F42-863D-8838617CDA5E}"/>
          </ac:spMkLst>
        </pc:spChg>
        <pc:spChg chg="add del mod">
          <ac:chgData name="Serhat Adem SOP" userId="5886b61a-1285-422c-9b4a-b6c34a301884" providerId="ADAL" clId="{07181EDD-4FC3-9245-9DCC-A20568ACE917}" dt="2021-09-25T11:51:27.207" v="554" actId="478"/>
          <ac:spMkLst>
            <pc:docMk/>
            <pc:sldMk cId="1160024874" sldId="259"/>
            <ac:spMk id="86" creationId="{3A005886-43BE-524F-AA8F-763E76DB7184}"/>
          </ac:spMkLst>
        </pc:spChg>
        <pc:spChg chg="mod">
          <ac:chgData name="Serhat Adem SOP" userId="5886b61a-1285-422c-9b4a-b6c34a301884" providerId="ADAL" clId="{07181EDD-4FC3-9245-9DCC-A20568ACE917}" dt="2021-09-25T11:56:08.657" v="632"/>
          <ac:spMkLst>
            <pc:docMk/>
            <pc:sldMk cId="1160024874" sldId="259"/>
            <ac:spMk id="89" creationId="{E99AF878-FB7C-DB41-8516-54E6156E02A8}"/>
          </ac:spMkLst>
        </pc:spChg>
        <pc:spChg chg="mod">
          <ac:chgData name="Serhat Adem SOP" userId="5886b61a-1285-422c-9b4a-b6c34a301884" providerId="ADAL" clId="{07181EDD-4FC3-9245-9DCC-A20568ACE917}" dt="2021-09-25T11:56:08.657" v="632"/>
          <ac:spMkLst>
            <pc:docMk/>
            <pc:sldMk cId="1160024874" sldId="259"/>
            <ac:spMk id="90" creationId="{6236511B-6918-5C41-9757-BE2F673E72C7}"/>
          </ac:spMkLst>
        </pc:spChg>
        <pc:spChg chg="add del mod">
          <ac:chgData name="Serhat Adem SOP" userId="5886b61a-1285-422c-9b4a-b6c34a301884" providerId="ADAL" clId="{07181EDD-4FC3-9245-9DCC-A20568ACE917}" dt="2021-09-25T11:56:32.443" v="637" actId="478"/>
          <ac:spMkLst>
            <pc:docMk/>
            <pc:sldMk cId="1160024874" sldId="259"/>
            <ac:spMk id="99" creationId="{226D747E-CBFF-D74F-8310-3472BA8D024A}"/>
          </ac:spMkLst>
        </pc:spChg>
        <pc:spChg chg="mod">
          <ac:chgData name="Serhat Adem SOP" userId="5886b61a-1285-422c-9b4a-b6c34a301884" providerId="ADAL" clId="{07181EDD-4FC3-9245-9DCC-A20568ACE917}" dt="2021-09-25T11:56:13.902" v="634"/>
          <ac:spMkLst>
            <pc:docMk/>
            <pc:sldMk cId="1160024874" sldId="259"/>
            <ac:spMk id="102" creationId="{E45AE97D-74C6-4B49-9724-15C388C45ADE}"/>
          </ac:spMkLst>
        </pc:spChg>
        <pc:spChg chg="mod">
          <ac:chgData name="Serhat Adem SOP" userId="5886b61a-1285-422c-9b4a-b6c34a301884" providerId="ADAL" clId="{07181EDD-4FC3-9245-9DCC-A20568ACE917}" dt="2021-09-25T11:56:13.902" v="634"/>
          <ac:spMkLst>
            <pc:docMk/>
            <pc:sldMk cId="1160024874" sldId="259"/>
            <ac:spMk id="103" creationId="{B76D0427-25D2-5C46-850B-6A72F8BA63CE}"/>
          </ac:spMkLst>
        </pc:spChg>
        <pc:spChg chg="add del">
          <ac:chgData name="Serhat Adem SOP" userId="5886b61a-1285-422c-9b4a-b6c34a301884" providerId="ADAL" clId="{07181EDD-4FC3-9245-9DCC-A20568ACE917}" dt="2021-09-25T11:57:37.571" v="643" actId="11529"/>
          <ac:spMkLst>
            <pc:docMk/>
            <pc:sldMk cId="1160024874" sldId="259"/>
            <ac:spMk id="112" creationId="{8426EFF0-ECB8-0C4D-8DF3-B9DEE797FA9D}"/>
          </ac:spMkLst>
        </pc:spChg>
        <pc:spChg chg="add del mod">
          <ac:chgData name="Serhat Adem SOP" userId="5886b61a-1285-422c-9b4a-b6c34a301884" providerId="ADAL" clId="{07181EDD-4FC3-9245-9DCC-A20568ACE917}" dt="2021-09-25T13:57:55.228" v="1079" actId="478"/>
          <ac:spMkLst>
            <pc:docMk/>
            <pc:sldMk cId="1160024874" sldId="259"/>
            <ac:spMk id="114" creationId="{0612251C-505F-B14F-98BD-4412BAD49767}"/>
          </ac:spMkLst>
        </pc:spChg>
        <pc:spChg chg="add del">
          <ac:chgData name="Serhat Adem SOP" userId="5886b61a-1285-422c-9b4a-b6c34a301884" providerId="ADAL" clId="{07181EDD-4FC3-9245-9DCC-A20568ACE917}" dt="2021-09-25T13:59:22.001" v="1084" actId="478"/>
          <ac:spMkLst>
            <pc:docMk/>
            <pc:sldMk cId="1160024874" sldId="259"/>
            <ac:spMk id="115" creationId="{C0E2697B-28BC-0B41-B348-713F27C03490}"/>
          </ac:spMkLst>
        </pc:spChg>
        <pc:spChg chg="add mod">
          <ac:chgData name="Serhat Adem SOP" userId="5886b61a-1285-422c-9b4a-b6c34a301884" providerId="ADAL" clId="{07181EDD-4FC3-9245-9DCC-A20568ACE917}" dt="2021-09-25T14:00:53.888" v="1114" actId="1076"/>
          <ac:spMkLst>
            <pc:docMk/>
            <pc:sldMk cId="1160024874" sldId="259"/>
            <ac:spMk id="116" creationId="{120D44CB-87CA-D949-B469-AE4192C3F2B9}"/>
          </ac:spMkLst>
        </pc:spChg>
        <pc:spChg chg="add mod">
          <ac:chgData name="Serhat Adem SOP" userId="5886b61a-1285-422c-9b4a-b6c34a301884" providerId="ADAL" clId="{07181EDD-4FC3-9245-9DCC-A20568ACE917}" dt="2021-09-25T14:18:43.001" v="1366" actId="767"/>
          <ac:spMkLst>
            <pc:docMk/>
            <pc:sldMk cId="1160024874" sldId="259"/>
            <ac:spMk id="122" creationId="{E0709765-9EF7-A34E-B693-BE37A7BE6E8C}"/>
          </ac:spMkLst>
        </pc:spChg>
        <pc:grpChg chg="add del mod">
          <ac:chgData name="Serhat Adem SOP" userId="5886b61a-1285-422c-9b4a-b6c34a301884" providerId="ADAL" clId="{07181EDD-4FC3-9245-9DCC-A20568ACE917}" dt="2021-09-25T11:22:33.808" v="190" actId="478"/>
          <ac:grpSpMkLst>
            <pc:docMk/>
            <pc:sldMk cId="1160024874" sldId="259"/>
            <ac:grpSpMk id="2" creationId="{39F504EC-8055-4D4E-A06B-42501F06D021}"/>
          </ac:grpSpMkLst>
        </pc:grpChg>
        <pc:grpChg chg="add del mod topLvl">
          <ac:chgData name="Serhat Adem SOP" userId="5886b61a-1285-422c-9b4a-b6c34a301884" providerId="ADAL" clId="{07181EDD-4FC3-9245-9DCC-A20568ACE917}" dt="2021-09-25T11:33:59.804" v="310" actId="478"/>
          <ac:grpSpMkLst>
            <pc:docMk/>
            <pc:sldMk cId="1160024874" sldId="259"/>
            <ac:grpSpMk id="6" creationId="{FBC79BEA-1DD6-E84D-A229-B05E8680BC57}"/>
          </ac:grpSpMkLst>
        </pc:grpChg>
        <pc:grpChg chg="add del mod">
          <ac:chgData name="Serhat Adem SOP" userId="5886b61a-1285-422c-9b4a-b6c34a301884" providerId="ADAL" clId="{07181EDD-4FC3-9245-9DCC-A20568ACE917}" dt="2021-09-25T11:33:58.698" v="309" actId="21"/>
          <ac:grpSpMkLst>
            <pc:docMk/>
            <pc:sldMk cId="1160024874" sldId="259"/>
            <ac:grpSpMk id="8" creationId="{DDB8C02A-E755-DD4B-9CCD-6BAF8DE06CA3}"/>
          </ac:grpSpMkLst>
        </pc:grpChg>
        <pc:grpChg chg="add del mod topLvl">
          <ac:chgData name="Serhat Adem SOP" userId="5886b61a-1285-422c-9b4a-b6c34a301884" providerId="ADAL" clId="{07181EDD-4FC3-9245-9DCC-A20568ACE917}" dt="2021-09-25T12:02:06.851" v="702" actId="165"/>
          <ac:grpSpMkLst>
            <pc:docMk/>
            <pc:sldMk cId="1160024874" sldId="259"/>
            <ac:grpSpMk id="9" creationId="{4DBF02A6-9469-964D-94A2-90B63B05C1F1}"/>
          </ac:grpSpMkLst>
        </pc:grpChg>
        <pc:grpChg chg="add del mod">
          <ac:chgData name="Serhat Adem SOP" userId="5886b61a-1285-422c-9b4a-b6c34a301884" providerId="ADAL" clId="{07181EDD-4FC3-9245-9DCC-A20568ACE917}" dt="2021-09-25T11:47:27.856" v="502" actId="165"/>
          <ac:grpSpMkLst>
            <pc:docMk/>
            <pc:sldMk cId="1160024874" sldId="259"/>
            <ac:grpSpMk id="12" creationId="{E6F38436-87DC-EA40-9E0B-504D90D69EA2}"/>
          </ac:grpSpMkLst>
        </pc:grpChg>
        <pc:grpChg chg="add del mod">
          <ac:chgData name="Serhat Adem SOP" userId="5886b61a-1285-422c-9b4a-b6c34a301884" providerId="ADAL" clId="{07181EDD-4FC3-9245-9DCC-A20568ACE917}" dt="2021-09-25T12:00:56.662" v="691" actId="165"/>
          <ac:grpSpMkLst>
            <pc:docMk/>
            <pc:sldMk cId="1160024874" sldId="259"/>
            <ac:grpSpMk id="14" creationId="{2F67D8BF-07CE-9348-A57A-CBC3246563A3}"/>
          </ac:grpSpMkLst>
        </pc:grpChg>
        <pc:grpChg chg="add del mod">
          <ac:chgData name="Serhat Adem SOP" userId="5886b61a-1285-422c-9b4a-b6c34a301884" providerId="ADAL" clId="{07181EDD-4FC3-9245-9DCC-A20568ACE917}" dt="2021-09-25T11:18:49.369" v="110" actId="478"/>
          <ac:grpSpMkLst>
            <pc:docMk/>
            <pc:sldMk cId="1160024874" sldId="259"/>
            <ac:grpSpMk id="51" creationId="{31367D67-0D9A-A34A-BAB8-DFC839A0E7FC}"/>
          </ac:grpSpMkLst>
        </pc:grpChg>
        <pc:grpChg chg="add del mod">
          <ac:chgData name="Serhat Adem SOP" userId="5886b61a-1285-422c-9b4a-b6c34a301884" providerId="ADAL" clId="{07181EDD-4FC3-9245-9DCC-A20568ACE917}" dt="2021-09-25T11:21:15.634" v="176"/>
          <ac:grpSpMkLst>
            <pc:docMk/>
            <pc:sldMk cId="1160024874" sldId="259"/>
            <ac:grpSpMk id="55" creationId="{F4367540-4754-4D44-B21C-FA945BB4D152}"/>
          </ac:grpSpMkLst>
        </pc:grpChg>
        <pc:grpChg chg="add del mod">
          <ac:chgData name="Serhat Adem SOP" userId="5886b61a-1285-422c-9b4a-b6c34a301884" providerId="ADAL" clId="{07181EDD-4FC3-9245-9DCC-A20568ACE917}" dt="2021-09-25T11:50:15.591" v="535"/>
          <ac:grpSpMkLst>
            <pc:docMk/>
            <pc:sldMk cId="1160024874" sldId="259"/>
            <ac:grpSpMk id="75" creationId="{23A17557-8731-9D4B-88C7-121327B4EB71}"/>
          </ac:grpSpMkLst>
        </pc:grpChg>
        <pc:grpChg chg="add del mod">
          <ac:chgData name="Serhat Adem SOP" userId="5886b61a-1285-422c-9b4a-b6c34a301884" providerId="ADAL" clId="{07181EDD-4FC3-9245-9DCC-A20568ACE917}" dt="2021-09-25T11:56:09.791" v="633"/>
          <ac:grpSpMkLst>
            <pc:docMk/>
            <pc:sldMk cId="1160024874" sldId="259"/>
            <ac:grpSpMk id="87" creationId="{76A15917-46B8-A748-BE18-A98BE8EFA469}"/>
          </ac:grpSpMkLst>
        </pc:grpChg>
        <pc:grpChg chg="mod">
          <ac:chgData name="Serhat Adem SOP" userId="5886b61a-1285-422c-9b4a-b6c34a301884" providerId="ADAL" clId="{07181EDD-4FC3-9245-9DCC-A20568ACE917}" dt="2021-09-25T11:56:08.657" v="632"/>
          <ac:grpSpMkLst>
            <pc:docMk/>
            <pc:sldMk cId="1160024874" sldId="259"/>
            <ac:grpSpMk id="88" creationId="{73CA76A2-F576-BE4A-A279-7D8D324B63C0}"/>
          </ac:grpSpMkLst>
        </pc:grpChg>
        <pc:grpChg chg="add del mod">
          <ac:chgData name="Serhat Adem SOP" userId="5886b61a-1285-422c-9b4a-b6c34a301884" providerId="ADAL" clId="{07181EDD-4FC3-9245-9DCC-A20568ACE917}" dt="2021-09-25T11:56:32.443" v="637" actId="478"/>
          <ac:grpSpMkLst>
            <pc:docMk/>
            <pc:sldMk cId="1160024874" sldId="259"/>
            <ac:grpSpMk id="100" creationId="{FD5FBB3E-F3B9-9842-8BB7-F42F112A88CE}"/>
          </ac:grpSpMkLst>
        </pc:grpChg>
        <pc:grpChg chg="mod">
          <ac:chgData name="Serhat Adem SOP" userId="5886b61a-1285-422c-9b4a-b6c34a301884" providerId="ADAL" clId="{07181EDD-4FC3-9245-9DCC-A20568ACE917}" dt="2021-09-25T11:56:13.902" v="634"/>
          <ac:grpSpMkLst>
            <pc:docMk/>
            <pc:sldMk cId="1160024874" sldId="259"/>
            <ac:grpSpMk id="101" creationId="{04BA8B44-8286-AA4B-A85D-F9B021414F8D}"/>
          </ac:grpSpMkLst>
        </pc:grpChg>
        <pc:grpChg chg="add mod">
          <ac:chgData name="Serhat Adem SOP" userId="5886b61a-1285-422c-9b4a-b6c34a301884" providerId="ADAL" clId="{07181EDD-4FC3-9245-9DCC-A20568ACE917}" dt="2021-09-25T14:00:01.359" v="1101" actId="1076"/>
          <ac:grpSpMkLst>
            <pc:docMk/>
            <pc:sldMk cId="1160024874" sldId="259"/>
            <ac:grpSpMk id="113" creationId="{AD009CBC-2C64-6246-BA7D-319668849F8F}"/>
          </ac:grpSpMkLst>
        </pc:grpChg>
        <pc:grpChg chg="add mod">
          <ac:chgData name="Serhat Adem SOP" userId="5886b61a-1285-422c-9b4a-b6c34a301884" providerId="ADAL" clId="{07181EDD-4FC3-9245-9DCC-A20568ACE917}" dt="2021-09-25T14:18:29.364" v="1353" actId="1035"/>
          <ac:grpSpMkLst>
            <pc:docMk/>
            <pc:sldMk cId="1160024874" sldId="259"/>
            <ac:grpSpMk id="117" creationId="{AC5EA787-1C62-FF47-A815-862611DB7B0C}"/>
          </ac:grpSpMkLst>
        </pc:grpChg>
        <pc:picChg chg="add del mod">
          <ac:chgData name="Serhat Adem SOP" userId="5886b61a-1285-422c-9b4a-b6c34a301884" providerId="ADAL" clId="{07181EDD-4FC3-9245-9DCC-A20568ACE917}" dt="2021-09-25T11:14:34.986" v="45"/>
          <ac:picMkLst>
            <pc:docMk/>
            <pc:sldMk cId="1160024874" sldId="259"/>
            <ac:picMk id="17" creationId="{845FEAD1-1D98-CF41-B9F8-9E60FD2BD1D4}"/>
          </ac:picMkLst>
        </pc:picChg>
        <pc:picChg chg="add del mod">
          <ac:chgData name="Serhat Adem SOP" userId="5886b61a-1285-422c-9b4a-b6c34a301884" providerId="ADAL" clId="{07181EDD-4FC3-9245-9DCC-A20568ACE917}" dt="2021-09-25T11:14:34.986" v="45"/>
          <ac:picMkLst>
            <pc:docMk/>
            <pc:sldMk cId="1160024874" sldId="259"/>
            <ac:picMk id="18" creationId="{A3E75CFD-6FF0-1644-B5C5-6E0B006BCF47}"/>
          </ac:picMkLst>
        </pc:picChg>
        <pc:picChg chg="add del mod">
          <ac:chgData name="Serhat Adem SOP" userId="5886b61a-1285-422c-9b4a-b6c34a301884" providerId="ADAL" clId="{07181EDD-4FC3-9245-9DCC-A20568ACE917}" dt="2021-09-25T11:14:34.986" v="45"/>
          <ac:picMkLst>
            <pc:docMk/>
            <pc:sldMk cId="1160024874" sldId="259"/>
            <ac:picMk id="19" creationId="{E70A8E93-9C4C-6D4E-B25E-8454D60C3D3E}"/>
          </ac:picMkLst>
        </pc:picChg>
        <pc:picChg chg="add del mod">
          <ac:chgData name="Serhat Adem SOP" userId="5886b61a-1285-422c-9b4a-b6c34a301884" providerId="ADAL" clId="{07181EDD-4FC3-9245-9DCC-A20568ACE917}" dt="2021-09-25T11:14:34.986" v="45"/>
          <ac:picMkLst>
            <pc:docMk/>
            <pc:sldMk cId="1160024874" sldId="259"/>
            <ac:picMk id="20" creationId="{1D3E91FD-3FE0-F74A-93C1-C7A227EBD6E6}"/>
          </ac:picMkLst>
        </pc:picChg>
        <pc:picChg chg="add del mod">
          <ac:chgData name="Serhat Adem SOP" userId="5886b61a-1285-422c-9b4a-b6c34a301884" providerId="ADAL" clId="{07181EDD-4FC3-9245-9DCC-A20568ACE917}" dt="2021-09-25T11:14:34.986" v="45"/>
          <ac:picMkLst>
            <pc:docMk/>
            <pc:sldMk cId="1160024874" sldId="259"/>
            <ac:picMk id="21" creationId="{C45EEFD8-370B-3E4E-A00D-7A616F93215F}"/>
          </ac:picMkLst>
        </pc:picChg>
        <pc:picChg chg="add del mod">
          <ac:chgData name="Serhat Adem SOP" userId="5886b61a-1285-422c-9b4a-b6c34a301884" providerId="ADAL" clId="{07181EDD-4FC3-9245-9DCC-A20568ACE917}" dt="2021-09-25T11:14:34.986" v="45"/>
          <ac:picMkLst>
            <pc:docMk/>
            <pc:sldMk cId="1160024874" sldId="259"/>
            <ac:picMk id="22" creationId="{6EA8B0A7-344B-8943-8560-137679552354}"/>
          </ac:picMkLst>
        </pc:picChg>
        <pc:picChg chg="add del mod">
          <ac:chgData name="Serhat Adem SOP" userId="5886b61a-1285-422c-9b4a-b6c34a301884" providerId="ADAL" clId="{07181EDD-4FC3-9245-9DCC-A20568ACE917}" dt="2021-09-25T11:14:34.986" v="45"/>
          <ac:picMkLst>
            <pc:docMk/>
            <pc:sldMk cId="1160024874" sldId="259"/>
            <ac:picMk id="23" creationId="{E4E92568-06E5-D54F-A1E8-928FBC4BFDCF}"/>
          </ac:picMkLst>
        </pc:picChg>
        <pc:picChg chg="add del mod">
          <ac:chgData name="Serhat Adem SOP" userId="5886b61a-1285-422c-9b4a-b6c34a301884" providerId="ADAL" clId="{07181EDD-4FC3-9245-9DCC-A20568ACE917}" dt="2021-09-25T11:14:34.986" v="45"/>
          <ac:picMkLst>
            <pc:docMk/>
            <pc:sldMk cId="1160024874" sldId="259"/>
            <ac:picMk id="24" creationId="{FFC40E2A-2F9E-8F4C-BBDC-64E746C3B338}"/>
          </ac:picMkLst>
        </pc:picChg>
        <pc:picChg chg="add del">
          <ac:chgData name="Serhat Adem SOP" userId="5886b61a-1285-422c-9b4a-b6c34a301884" providerId="ADAL" clId="{07181EDD-4FC3-9245-9DCC-A20568ACE917}" dt="2021-09-25T11:18:28.629" v="104" actId="21"/>
          <ac:picMkLst>
            <pc:docMk/>
            <pc:sldMk cId="1160024874" sldId="259"/>
            <ac:picMk id="29" creationId="{FC12B4DF-B0AB-5F4A-B252-E7B04B8906D8}"/>
          </ac:picMkLst>
        </pc:picChg>
        <pc:picChg chg="add del">
          <ac:chgData name="Serhat Adem SOP" userId="5886b61a-1285-422c-9b4a-b6c34a301884" providerId="ADAL" clId="{07181EDD-4FC3-9245-9DCC-A20568ACE917}" dt="2021-09-25T11:18:28.629" v="104" actId="21"/>
          <ac:picMkLst>
            <pc:docMk/>
            <pc:sldMk cId="1160024874" sldId="259"/>
            <ac:picMk id="30" creationId="{F9623585-573F-F44A-B406-7E8814F58D36}"/>
          </ac:picMkLst>
        </pc:picChg>
        <pc:picChg chg="add del">
          <ac:chgData name="Serhat Adem SOP" userId="5886b61a-1285-422c-9b4a-b6c34a301884" providerId="ADAL" clId="{07181EDD-4FC3-9245-9DCC-A20568ACE917}" dt="2021-09-25T11:18:28.629" v="104" actId="21"/>
          <ac:picMkLst>
            <pc:docMk/>
            <pc:sldMk cId="1160024874" sldId="259"/>
            <ac:picMk id="31" creationId="{F9879FC4-C7D3-2E42-8CDD-3FDF6BC5B880}"/>
          </ac:picMkLst>
        </pc:picChg>
        <pc:picChg chg="add del">
          <ac:chgData name="Serhat Adem SOP" userId="5886b61a-1285-422c-9b4a-b6c34a301884" providerId="ADAL" clId="{07181EDD-4FC3-9245-9DCC-A20568ACE917}" dt="2021-09-25T11:18:28.629" v="104" actId="21"/>
          <ac:picMkLst>
            <pc:docMk/>
            <pc:sldMk cId="1160024874" sldId="259"/>
            <ac:picMk id="32" creationId="{DA89FCAE-A96D-E14B-BE09-29D4BDAA3332}"/>
          </ac:picMkLst>
        </pc:picChg>
        <pc:picChg chg="add del">
          <ac:chgData name="Serhat Adem SOP" userId="5886b61a-1285-422c-9b4a-b6c34a301884" providerId="ADAL" clId="{07181EDD-4FC3-9245-9DCC-A20568ACE917}" dt="2021-09-25T11:18:28.629" v="104" actId="21"/>
          <ac:picMkLst>
            <pc:docMk/>
            <pc:sldMk cId="1160024874" sldId="259"/>
            <ac:picMk id="33" creationId="{8869DDF3-5601-3C44-9823-8534045900D1}"/>
          </ac:picMkLst>
        </pc:picChg>
        <pc:picChg chg="add del">
          <ac:chgData name="Serhat Adem SOP" userId="5886b61a-1285-422c-9b4a-b6c34a301884" providerId="ADAL" clId="{07181EDD-4FC3-9245-9DCC-A20568ACE917}" dt="2021-09-25T11:18:28.629" v="104" actId="21"/>
          <ac:picMkLst>
            <pc:docMk/>
            <pc:sldMk cId="1160024874" sldId="259"/>
            <ac:picMk id="34" creationId="{706B6E94-AD93-4148-B7DC-FFDD9444CAB9}"/>
          </ac:picMkLst>
        </pc:picChg>
        <pc:picChg chg="add del">
          <ac:chgData name="Serhat Adem SOP" userId="5886b61a-1285-422c-9b4a-b6c34a301884" providerId="ADAL" clId="{07181EDD-4FC3-9245-9DCC-A20568ACE917}" dt="2021-09-25T11:18:28.629" v="104" actId="21"/>
          <ac:picMkLst>
            <pc:docMk/>
            <pc:sldMk cId="1160024874" sldId="259"/>
            <ac:picMk id="35" creationId="{67838EC1-0B8C-F041-A371-F835E9B1048A}"/>
          </ac:picMkLst>
        </pc:picChg>
        <pc:picChg chg="add del">
          <ac:chgData name="Serhat Adem SOP" userId="5886b61a-1285-422c-9b4a-b6c34a301884" providerId="ADAL" clId="{07181EDD-4FC3-9245-9DCC-A20568ACE917}" dt="2021-09-25T11:18:28.629" v="104" actId="21"/>
          <ac:picMkLst>
            <pc:docMk/>
            <pc:sldMk cId="1160024874" sldId="259"/>
            <ac:picMk id="36" creationId="{B529F7E1-DD20-7448-86ED-F1B59EB16684}"/>
          </ac:picMkLst>
        </pc:picChg>
        <pc:picChg chg="del mod topLvl">
          <ac:chgData name="Serhat Adem SOP" userId="5886b61a-1285-422c-9b4a-b6c34a301884" providerId="ADAL" clId="{07181EDD-4FC3-9245-9DCC-A20568ACE917}" dt="2021-09-25T11:25:57.478" v="228" actId="478"/>
          <ac:picMkLst>
            <pc:docMk/>
            <pc:sldMk cId="1160024874" sldId="259"/>
            <ac:picMk id="42" creationId="{055CC4CB-97B5-304A-8FA9-F65D514EA672}"/>
          </ac:picMkLst>
        </pc:picChg>
        <pc:picChg chg="add mod topLvl">
          <ac:chgData name="Serhat Adem SOP" userId="5886b61a-1285-422c-9b4a-b6c34a301884" providerId="ADAL" clId="{07181EDD-4FC3-9245-9DCC-A20568ACE917}" dt="2021-09-25T13:57:28.251" v="1075" actId="207"/>
          <ac:picMkLst>
            <pc:docMk/>
            <pc:sldMk cId="1160024874" sldId="259"/>
            <ac:picMk id="43" creationId="{892C0EBB-FF96-C241-AE54-0CE7DC139527}"/>
          </ac:picMkLst>
        </pc:picChg>
        <pc:picChg chg="add mod topLvl">
          <ac:chgData name="Serhat Adem SOP" userId="5886b61a-1285-422c-9b4a-b6c34a301884" providerId="ADAL" clId="{07181EDD-4FC3-9245-9DCC-A20568ACE917}" dt="2021-09-25T13:57:28.251" v="1075" actId="207"/>
          <ac:picMkLst>
            <pc:docMk/>
            <pc:sldMk cId="1160024874" sldId="259"/>
            <ac:picMk id="44" creationId="{F9771D6C-DF83-9F43-9302-6370C54D0E97}"/>
          </ac:picMkLst>
        </pc:picChg>
        <pc:picChg chg="add mod topLvl">
          <ac:chgData name="Serhat Adem SOP" userId="5886b61a-1285-422c-9b4a-b6c34a301884" providerId="ADAL" clId="{07181EDD-4FC3-9245-9DCC-A20568ACE917}" dt="2021-09-25T13:57:28.251" v="1075" actId="207"/>
          <ac:picMkLst>
            <pc:docMk/>
            <pc:sldMk cId="1160024874" sldId="259"/>
            <ac:picMk id="45" creationId="{34483875-F56F-4E48-8215-8F4309E3002D}"/>
          </ac:picMkLst>
        </pc:picChg>
        <pc:picChg chg="add mod topLvl">
          <ac:chgData name="Serhat Adem SOP" userId="5886b61a-1285-422c-9b4a-b6c34a301884" providerId="ADAL" clId="{07181EDD-4FC3-9245-9DCC-A20568ACE917}" dt="2021-09-25T13:57:28.251" v="1075" actId="207"/>
          <ac:picMkLst>
            <pc:docMk/>
            <pc:sldMk cId="1160024874" sldId="259"/>
            <ac:picMk id="46" creationId="{BFD862FB-C18E-974B-8DEF-873F8F09AB40}"/>
          </ac:picMkLst>
        </pc:picChg>
        <pc:picChg chg="add mod topLvl">
          <ac:chgData name="Serhat Adem SOP" userId="5886b61a-1285-422c-9b4a-b6c34a301884" providerId="ADAL" clId="{07181EDD-4FC3-9245-9DCC-A20568ACE917}" dt="2021-09-25T13:57:28.251" v="1075" actId="207"/>
          <ac:picMkLst>
            <pc:docMk/>
            <pc:sldMk cId="1160024874" sldId="259"/>
            <ac:picMk id="47" creationId="{BC96B14C-9EDC-F340-A03F-67E3AAA5D6D7}"/>
          </ac:picMkLst>
        </pc:picChg>
        <pc:picChg chg="add mod topLvl">
          <ac:chgData name="Serhat Adem SOP" userId="5886b61a-1285-422c-9b4a-b6c34a301884" providerId="ADAL" clId="{07181EDD-4FC3-9245-9DCC-A20568ACE917}" dt="2021-09-25T13:57:28.251" v="1075" actId="207"/>
          <ac:picMkLst>
            <pc:docMk/>
            <pc:sldMk cId="1160024874" sldId="259"/>
            <ac:picMk id="48" creationId="{0072B815-5388-5C4C-9BC8-A46F354C02F6}"/>
          </ac:picMkLst>
        </pc:picChg>
        <pc:picChg chg="add mod topLvl">
          <ac:chgData name="Serhat Adem SOP" userId="5886b61a-1285-422c-9b4a-b6c34a301884" providerId="ADAL" clId="{07181EDD-4FC3-9245-9DCC-A20568ACE917}" dt="2021-09-25T13:57:28.251" v="1075" actId="207"/>
          <ac:picMkLst>
            <pc:docMk/>
            <pc:sldMk cId="1160024874" sldId="259"/>
            <ac:picMk id="49" creationId="{65BA77F4-EADE-2A42-BAC8-9D31BE0D1C88}"/>
          </ac:picMkLst>
        </pc:picChg>
        <pc:picChg chg="add mod topLvl">
          <ac:chgData name="Serhat Adem SOP" userId="5886b61a-1285-422c-9b4a-b6c34a301884" providerId="ADAL" clId="{07181EDD-4FC3-9245-9DCC-A20568ACE917}" dt="2021-09-25T13:57:28.251" v="1075" actId="207"/>
          <ac:picMkLst>
            <pc:docMk/>
            <pc:sldMk cId="1160024874" sldId="259"/>
            <ac:picMk id="50" creationId="{372367A5-E92A-6C47-8AC0-3274DB0362CA}"/>
          </ac:picMkLst>
        </pc:picChg>
        <pc:picChg chg="del mod topLvl">
          <ac:chgData name="Serhat Adem SOP" userId="5886b61a-1285-422c-9b4a-b6c34a301884" providerId="ADAL" clId="{07181EDD-4FC3-9245-9DCC-A20568ACE917}" dt="2021-09-25T11:18:49.369" v="110" actId="478"/>
          <ac:picMkLst>
            <pc:docMk/>
            <pc:sldMk cId="1160024874" sldId="259"/>
            <ac:picMk id="53" creationId="{0B9DB9EA-FFB3-E64D-835B-15FBDF651272}"/>
          </ac:picMkLst>
        </pc:picChg>
        <pc:picChg chg="mod">
          <ac:chgData name="Serhat Adem SOP" userId="5886b61a-1285-422c-9b4a-b6c34a301884" providerId="ADAL" clId="{07181EDD-4FC3-9245-9DCC-A20568ACE917}" dt="2021-09-25T11:21:14.030" v="175"/>
          <ac:picMkLst>
            <pc:docMk/>
            <pc:sldMk cId="1160024874" sldId="259"/>
            <ac:picMk id="57" creationId="{9DB0AFB7-F6B3-744C-84F6-D3CBDE1625A6}"/>
          </ac:picMkLst>
        </pc:picChg>
        <pc:picChg chg="add mod">
          <ac:chgData name="Serhat Adem SOP" userId="5886b61a-1285-422c-9b4a-b6c34a301884" providerId="ADAL" clId="{07181EDD-4FC3-9245-9DCC-A20568ACE917}" dt="2021-09-25T11:59:08.972" v="673" actId="1035"/>
          <ac:picMkLst>
            <pc:docMk/>
            <pc:sldMk cId="1160024874" sldId="259"/>
            <ac:picMk id="67" creationId="{5A6F8452-0461-8B48-98DE-C56281969A7F}"/>
          </ac:picMkLst>
        </pc:picChg>
        <pc:picChg chg="mod">
          <ac:chgData name="Serhat Adem SOP" userId="5886b61a-1285-422c-9b4a-b6c34a301884" providerId="ADAL" clId="{07181EDD-4FC3-9245-9DCC-A20568ACE917}" dt="2021-09-25T11:50:06.014" v="532"/>
          <ac:picMkLst>
            <pc:docMk/>
            <pc:sldMk cId="1160024874" sldId="259"/>
            <ac:picMk id="77" creationId="{B16911C5-BC85-414A-A34F-EDA8CECFB912}"/>
          </ac:picMkLst>
        </pc:picChg>
        <pc:picChg chg="mod">
          <ac:chgData name="Serhat Adem SOP" userId="5886b61a-1285-422c-9b4a-b6c34a301884" providerId="ADAL" clId="{07181EDD-4FC3-9245-9DCC-A20568ACE917}" dt="2021-09-25T11:50:06.014" v="532"/>
          <ac:picMkLst>
            <pc:docMk/>
            <pc:sldMk cId="1160024874" sldId="259"/>
            <ac:picMk id="78" creationId="{9A51030B-09BA-5E47-9E4D-A74BBAB55ED5}"/>
          </ac:picMkLst>
        </pc:picChg>
        <pc:picChg chg="mod">
          <ac:chgData name="Serhat Adem SOP" userId="5886b61a-1285-422c-9b4a-b6c34a301884" providerId="ADAL" clId="{07181EDD-4FC3-9245-9DCC-A20568ACE917}" dt="2021-09-25T11:50:06.014" v="532"/>
          <ac:picMkLst>
            <pc:docMk/>
            <pc:sldMk cId="1160024874" sldId="259"/>
            <ac:picMk id="79" creationId="{23AB724D-7678-1B4F-B594-56B03370880F}"/>
          </ac:picMkLst>
        </pc:picChg>
        <pc:picChg chg="mod">
          <ac:chgData name="Serhat Adem SOP" userId="5886b61a-1285-422c-9b4a-b6c34a301884" providerId="ADAL" clId="{07181EDD-4FC3-9245-9DCC-A20568ACE917}" dt="2021-09-25T11:50:06.014" v="532"/>
          <ac:picMkLst>
            <pc:docMk/>
            <pc:sldMk cId="1160024874" sldId="259"/>
            <ac:picMk id="80" creationId="{B31D0A17-F326-2F47-96D6-75CB3880267B}"/>
          </ac:picMkLst>
        </pc:picChg>
        <pc:picChg chg="mod">
          <ac:chgData name="Serhat Adem SOP" userId="5886b61a-1285-422c-9b4a-b6c34a301884" providerId="ADAL" clId="{07181EDD-4FC3-9245-9DCC-A20568ACE917}" dt="2021-09-25T11:50:06.014" v="532"/>
          <ac:picMkLst>
            <pc:docMk/>
            <pc:sldMk cId="1160024874" sldId="259"/>
            <ac:picMk id="81" creationId="{D12F9AFC-61B6-FD40-AD99-5ED2E0D939B9}"/>
          </ac:picMkLst>
        </pc:picChg>
        <pc:picChg chg="mod">
          <ac:chgData name="Serhat Adem SOP" userId="5886b61a-1285-422c-9b4a-b6c34a301884" providerId="ADAL" clId="{07181EDD-4FC3-9245-9DCC-A20568ACE917}" dt="2021-09-25T11:50:06.014" v="532"/>
          <ac:picMkLst>
            <pc:docMk/>
            <pc:sldMk cId="1160024874" sldId="259"/>
            <ac:picMk id="82" creationId="{D4B78BF2-84F1-BB4A-B545-EC4F80EE7EB2}"/>
          </ac:picMkLst>
        </pc:picChg>
        <pc:picChg chg="mod">
          <ac:chgData name="Serhat Adem SOP" userId="5886b61a-1285-422c-9b4a-b6c34a301884" providerId="ADAL" clId="{07181EDD-4FC3-9245-9DCC-A20568ACE917}" dt="2021-09-25T11:50:06.014" v="532"/>
          <ac:picMkLst>
            <pc:docMk/>
            <pc:sldMk cId="1160024874" sldId="259"/>
            <ac:picMk id="83" creationId="{D84F8B61-342F-1640-AD8D-940792622BBB}"/>
          </ac:picMkLst>
        </pc:picChg>
        <pc:picChg chg="mod">
          <ac:chgData name="Serhat Adem SOP" userId="5886b61a-1285-422c-9b4a-b6c34a301884" providerId="ADAL" clId="{07181EDD-4FC3-9245-9DCC-A20568ACE917}" dt="2021-09-25T11:50:06.014" v="532"/>
          <ac:picMkLst>
            <pc:docMk/>
            <pc:sldMk cId="1160024874" sldId="259"/>
            <ac:picMk id="84" creationId="{D5F2437D-52D6-CF45-8FCE-4CC7C0D11E07}"/>
          </ac:picMkLst>
        </pc:picChg>
        <pc:picChg chg="mod">
          <ac:chgData name="Serhat Adem SOP" userId="5886b61a-1285-422c-9b4a-b6c34a301884" providerId="ADAL" clId="{07181EDD-4FC3-9245-9DCC-A20568ACE917}" dt="2021-09-25T11:56:08.657" v="632"/>
          <ac:picMkLst>
            <pc:docMk/>
            <pc:sldMk cId="1160024874" sldId="259"/>
            <ac:picMk id="91" creationId="{1C0F926A-314B-5141-AE8D-F27BAD30C6B4}"/>
          </ac:picMkLst>
        </pc:picChg>
        <pc:picChg chg="mod">
          <ac:chgData name="Serhat Adem SOP" userId="5886b61a-1285-422c-9b4a-b6c34a301884" providerId="ADAL" clId="{07181EDD-4FC3-9245-9DCC-A20568ACE917}" dt="2021-09-25T11:56:08.657" v="632"/>
          <ac:picMkLst>
            <pc:docMk/>
            <pc:sldMk cId="1160024874" sldId="259"/>
            <ac:picMk id="92" creationId="{9C12E0FD-8900-CD4F-AED4-DD69CCCF5728}"/>
          </ac:picMkLst>
        </pc:picChg>
        <pc:picChg chg="mod">
          <ac:chgData name="Serhat Adem SOP" userId="5886b61a-1285-422c-9b4a-b6c34a301884" providerId="ADAL" clId="{07181EDD-4FC3-9245-9DCC-A20568ACE917}" dt="2021-09-25T11:56:08.657" v="632"/>
          <ac:picMkLst>
            <pc:docMk/>
            <pc:sldMk cId="1160024874" sldId="259"/>
            <ac:picMk id="93" creationId="{B392C8D2-B655-8348-A1A8-1300D9567712}"/>
          </ac:picMkLst>
        </pc:picChg>
        <pc:picChg chg="mod">
          <ac:chgData name="Serhat Adem SOP" userId="5886b61a-1285-422c-9b4a-b6c34a301884" providerId="ADAL" clId="{07181EDD-4FC3-9245-9DCC-A20568ACE917}" dt="2021-09-25T11:56:08.657" v="632"/>
          <ac:picMkLst>
            <pc:docMk/>
            <pc:sldMk cId="1160024874" sldId="259"/>
            <ac:picMk id="94" creationId="{C2ECE8B9-CDB0-3141-8E68-045B87D125F2}"/>
          </ac:picMkLst>
        </pc:picChg>
        <pc:picChg chg="mod">
          <ac:chgData name="Serhat Adem SOP" userId="5886b61a-1285-422c-9b4a-b6c34a301884" providerId="ADAL" clId="{07181EDD-4FC3-9245-9DCC-A20568ACE917}" dt="2021-09-25T11:56:08.657" v="632"/>
          <ac:picMkLst>
            <pc:docMk/>
            <pc:sldMk cId="1160024874" sldId="259"/>
            <ac:picMk id="95" creationId="{44691C25-1BFF-0C49-822A-CE34D3FB66F3}"/>
          </ac:picMkLst>
        </pc:picChg>
        <pc:picChg chg="mod">
          <ac:chgData name="Serhat Adem SOP" userId="5886b61a-1285-422c-9b4a-b6c34a301884" providerId="ADAL" clId="{07181EDD-4FC3-9245-9DCC-A20568ACE917}" dt="2021-09-25T11:56:08.657" v="632"/>
          <ac:picMkLst>
            <pc:docMk/>
            <pc:sldMk cId="1160024874" sldId="259"/>
            <ac:picMk id="96" creationId="{80017EC8-B771-2F4B-B521-CABA5F004ABD}"/>
          </ac:picMkLst>
        </pc:picChg>
        <pc:picChg chg="mod">
          <ac:chgData name="Serhat Adem SOP" userId="5886b61a-1285-422c-9b4a-b6c34a301884" providerId="ADAL" clId="{07181EDD-4FC3-9245-9DCC-A20568ACE917}" dt="2021-09-25T11:56:08.657" v="632"/>
          <ac:picMkLst>
            <pc:docMk/>
            <pc:sldMk cId="1160024874" sldId="259"/>
            <ac:picMk id="97" creationId="{51E6EFDF-1C19-4949-8B37-BD031CBF12BF}"/>
          </ac:picMkLst>
        </pc:picChg>
        <pc:picChg chg="mod">
          <ac:chgData name="Serhat Adem SOP" userId="5886b61a-1285-422c-9b4a-b6c34a301884" providerId="ADAL" clId="{07181EDD-4FC3-9245-9DCC-A20568ACE917}" dt="2021-09-25T11:56:08.657" v="632"/>
          <ac:picMkLst>
            <pc:docMk/>
            <pc:sldMk cId="1160024874" sldId="259"/>
            <ac:picMk id="98" creationId="{326F2F31-E6AF-144B-990B-7C4B0C667408}"/>
          </ac:picMkLst>
        </pc:picChg>
        <pc:picChg chg="mod">
          <ac:chgData name="Serhat Adem SOP" userId="5886b61a-1285-422c-9b4a-b6c34a301884" providerId="ADAL" clId="{07181EDD-4FC3-9245-9DCC-A20568ACE917}" dt="2021-09-25T11:56:13.902" v="634"/>
          <ac:picMkLst>
            <pc:docMk/>
            <pc:sldMk cId="1160024874" sldId="259"/>
            <ac:picMk id="104" creationId="{4B259010-0EF6-294E-8AC4-C8DD297D62B0}"/>
          </ac:picMkLst>
        </pc:picChg>
        <pc:picChg chg="mod">
          <ac:chgData name="Serhat Adem SOP" userId="5886b61a-1285-422c-9b4a-b6c34a301884" providerId="ADAL" clId="{07181EDD-4FC3-9245-9DCC-A20568ACE917}" dt="2021-09-25T11:56:13.902" v="634"/>
          <ac:picMkLst>
            <pc:docMk/>
            <pc:sldMk cId="1160024874" sldId="259"/>
            <ac:picMk id="105" creationId="{B5D966A6-96A3-334B-BE1A-2A5653F78CD7}"/>
          </ac:picMkLst>
        </pc:picChg>
        <pc:picChg chg="mod">
          <ac:chgData name="Serhat Adem SOP" userId="5886b61a-1285-422c-9b4a-b6c34a301884" providerId="ADAL" clId="{07181EDD-4FC3-9245-9DCC-A20568ACE917}" dt="2021-09-25T11:56:13.902" v="634"/>
          <ac:picMkLst>
            <pc:docMk/>
            <pc:sldMk cId="1160024874" sldId="259"/>
            <ac:picMk id="106" creationId="{A69E256F-6AE6-9446-839E-B11C9901BE38}"/>
          </ac:picMkLst>
        </pc:picChg>
        <pc:picChg chg="mod">
          <ac:chgData name="Serhat Adem SOP" userId="5886b61a-1285-422c-9b4a-b6c34a301884" providerId="ADAL" clId="{07181EDD-4FC3-9245-9DCC-A20568ACE917}" dt="2021-09-25T11:56:13.902" v="634"/>
          <ac:picMkLst>
            <pc:docMk/>
            <pc:sldMk cId="1160024874" sldId="259"/>
            <ac:picMk id="107" creationId="{A54D8DDD-EB1F-D44A-BB1B-B61F23591EC2}"/>
          </ac:picMkLst>
        </pc:picChg>
        <pc:picChg chg="mod">
          <ac:chgData name="Serhat Adem SOP" userId="5886b61a-1285-422c-9b4a-b6c34a301884" providerId="ADAL" clId="{07181EDD-4FC3-9245-9DCC-A20568ACE917}" dt="2021-09-25T11:56:13.902" v="634"/>
          <ac:picMkLst>
            <pc:docMk/>
            <pc:sldMk cId="1160024874" sldId="259"/>
            <ac:picMk id="108" creationId="{CEB58F66-3077-8748-B55B-34FBDD2E7FF2}"/>
          </ac:picMkLst>
        </pc:picChg>
        <pc:picChg chg="mod">
          <ac:chgData name="Serhat Adem SOP" userId="5886b61a-1285-422c-9b4a-b6c34a301884" providerId="ADAL" clId="{07181EDD-4FC3-9245-9DCC-A20568ACE917}" dt="2021-09-25T11:56:13.902" v="634"/>
          <ac:picMkLst>
            <pc:docMk/>
            <pc:sldMk cId="1160024874" sldId="259"/>
            <ac:picMk id="109" creationId="{DDE1F9AC-EA22-3646-B85B-426A1BF3E49B}"/>
          </ac:picMkLst>
        </pc:picChg>
        <pc:picChg chg="mod">
          <ac:chgData name="Serhat Adem SOP" userId="5886b61a-1285-422c-9b4a-b6c34a301884" providerId="ADAL" clId="{07181EDD-4FC3-9245-9DCC-A20568ACE917}" dt="2021-09-25T11:56:13.902" v="634"/>
          <ac:picMkLst>
            <pc:docMk/>
            <pc:sldMk cId="1160024874" sldId="259"/>
            <ac:picMk id="110" creationId="{41B08343-4CE1-6041-9D75-9CAC7B2C1FCE}"/>
          </ac:picMkLst>
        </pc:picChg>
        <pc:picChg chg="mod">
          <ac:chgData name="Serhat Adem SOP" userId="5886b61a-1285-422c-9b4a-b6c34a301884" providerId="ADAL" clId="{07181EDD-4FC3-9245-9DCC-A20568ACE917}" dt="2021-09-25T11:56:13.902" v="634"/>
          <ac:picMkLst>
            <pc:docMk/>
            <pc:sldMk cId="1160024874" sldId="259"/>
            <ac:picMk id="111" creationId="{B135EC3E-576E-0B44-B3D8-1C044EB8269A}"/>
          </ac:picMkLst>
        </pc:picChg>
        <pc:picChg chg="add del mod modCrop">
          <ac:chgData name="Serhat Adem SOP" userId="5886b61a-1285-422c-9b4a-b6c34a301884" providerId="ADAL" clId="{07181EDD-4FC3-9245-9DCC-A20568ACE917}" dt="2021-09-25T14:07:01.552" v="1141" actId="21"/>
          <ac:picMkLst>
            <pc:docMk/>
            <pc:sldMk cId="1160024874" sldId="259"/>
            <ac:picMk id="119" creationId="{50C6694C-66BA-0A42-9B75-88B85988BE3B}"/>
          </ac:picMkLst>
        </pc:picChg>
        <pc:picChg chg="add mod modCrop">
          <ac:chgData name="Serhat Adem SOP" userId="5886b61a-1285-422c-9b4a-b6c34a301884" providerId="ADAL" clId="{07181EDD-4FC3-9245-9DCC-A20568ACE917}" dt="2021-09-25T14:14:35.118" v="1290" actId="1076"/>
          <ac:picMkLst>
            <pc:docMk/>
            <pc:sldMk cId="1160024874" sldId="259"/>
            <ac:picMk id="121" creationId="{CBF8D9D7-2A87-D543-8C6C-A525045376B9}"/>
          </ac:picMkLst>
        </pc:picChg>
      </pc:sldChg>
      <pc:sldChg chg="addSp delSp modSp add del mod">
        <pc:chgData name="Serhat Adem SOP" userId="5886b61a-1285-422c-9b4a-b6c34a301884" providerId="ADAL" clId="{07181EDD-4FC3-9245-9DCC-A20568ACE917}" dt="2021-09-25T17:14:44.713" v="2330" actId="2696"/>
        <pc:sldMkLst>
          <pc:docMk/>
          <pc:sldMk cId="1660382295" sldId="260"/>
        </pc:sldMkLst>
        <pc:spChg chg="mod">
          <ac:chgData name="Serhat Adem SOP" userId="5886b61a-1285-422c-9b4a-b6c34a301884" providerId="ADAL" clId="{07181EDD-4FC3-9245-9DCC-A20568ACE917}" dt="2021-09-25T14:30:48.080" v="1480" actId="1035"/>
          <ac:spMkLst>
            <pc:docMk/>
            <pc:sldMk cId="1660382295" sldId="260"/>
            <ac:spMk id="25" creationId="{9FEFF1AC-9613-F94F-A46E-5F418B450634}"/>
          </ac:spMkLst>
        </pc:spChg>
        <pc:spChg chg="mod">
          <ac:chgData name="Serhat Adem SOP" userId="5886b61a-1285-422c-9b4a-b6c34a301884" providerId="ADAL" clId="{07181EDD-4FC3-9245-9DCC-A20568ACE917}" dt="2021-09-25T14:30:48.080" v="1480" actId="1035"/>
          <ac:spMkLst>
            <pc:docMk/>
            <pc:sldMk cId="1660382295" sldId="260"/>
            <ac:spMk id="26" creationId="{52F860A5-2A4C-CD41-A284-25166145D2AA}"/>
          </ac:spMkLst>
        </pc:spChg>
        <pc:spChg chg="mod">
          <ac:chgData name="Serhat Adem SOP" userId="5886b61a-1285-422c-9b4a-b6c34a301884" providerId="ADAL" clId="{07181EDD-4FC3-9245-9DCC-A20568ACE917}" dt="2021-09-25T14:30:48.080" v="1480" actId="1035"/>
          <ac:spMkLst>
            <pc:docMk/>
            <pc:sldMk cId="1660382295" sldId="260"/>
            <ac:spMk id="27" creationId="{4A6F3D96-01E9-4C4B-8507-903B57B0CB33}"/>
          </ac:spMkLst>
        </pc:spChg>
        <pc:spChg chg="add del mod">
          <ac:chgData name="Serhat Adem SOP" userId="5886b61a-1285-422c-9b4a-b6c34a301884" providerId="ADAL" clId="{07181EDD-4FC3-9245-9DCC-A20568ACE917}" dt="2021-09-25T15:06:54.206" v="2288" actId="478"/>
          <ac:spMkLst>
            <pc:docMk/>
            <pc:sldMk cId="1660382295" sldId="260"/>
            <ac:spMk id="28" creationId="{3B265C6F-5B6B-2C42-9DEA-6ECD5BBCD0C6}"/>
          </ac:spMkLst>
        </pc:spChg>
        <pc:spChg chg="add del mod">
          <ac:chgData name="Serhat Adem SOP" userId="5886b61a-1285-422c-9b4a-b6c34a301884" providerId="ADAL" clId="{07181EDD-4FC3-9245-9DCC-A20568ACE917}" dt="2021-09-25T15:07:30.489" v="2300" actId="478"/>
          <ac:spMkLst>
            <pc:docMk/>
            <pc:sldMk cId="1660382295" sldId="260"/>
            <ac:spMk id="29" creationId="{F7CAE5BE-F866-7340-B516-6CB72EDC4A51}"/>
          </ac:spMkLst>
        </pc:spChg>
        <pc:spChg chg="add del mod">
          <ac:chgData name="Serhat Adem SOP" userId="5886b61a-1285-422c-9b4a-b6c34a301884" providerId="ADAL" clId="{07181EDD-4FC3-9245-9DCC-A20568ACE917}" dt="2021-09-25T15:07:46.440" v="2305" actId="1076"/>
          <ac:spMkLst>
            <pc:docMk/>
            <pc:sldMk cId="1660382295" sldId="260"/>
            <ac:spMk id="30" creationId="{39AD425C-F688-FE4D-A1A8-9555E6F742D3}"/>
          </ac:spMkLst>
        </pc:spChg>
        <pc:spChg chg="add del mod">
          <ac:chgData name="Serhat Adem SOP" userId="5886b61a-1285-422c-9b4a-b6c34a301884" providerId="ADAL" clId="{07181EDD-4FC3-9245-9DCC-A20568ACE917}" dt="2021-09-25T15:07:30.489" v="2300" actId="478"/>
          <ac:spMkLst>
            <pc:docMk/>
            <pc:sldMk cId="1660382295" sldId="260"/>
            <ac:spMk id="31" creationId="{CE1A7FFC-B0A8-3E4D-ACD4-DF7DBCC2FE28}"/>
          </ac:spMkLst>
        </pc:spChg>
        <pc:spChg chg="add mod">
          <ac:chgData name="Serhat Adem SOP" userId="5886b61a-1285-422c-9b4a-b6c34a301884" providerId="ADAL" clId="{07181EDD-4FC3-9245-9DCC-A20568ACE917}" dt="2021-09-25T17:12:54.849" v="2321" actId="1076"/>
          <ac:spMkLst>
            <pc:docMk/>
            <pc:sldMk cId="1660382295" sldId="260"/>
            <ac:spMk id="32" creationId="{054983A0-906F-EB45-A797-5C438F2FA4FC}"/>
          </ac:spMkLst>
        </pc:spChg>
        <pc:spChg chg="add mod">
          <ac:chgData name="Serhat Adem SOP" userId="5886b61a-1285-422c-9b4a-b6c34a301884" providerId="ADAL" clId="{07181EDD-4FC3-9245-9DCC-A20568ACE917}" dt="2021-09-25T15:08:19.358" v="2311" actId="1036"/>
          <ac:spMkLst>
            <pc:docMk/>
            <pc:sldMk cId="1660382295" sldId="260"/>
            <ac:spMk id="33" creationId="{9AE242D8-B4CE-DA48-9850-19804DDB2FF5}"/>
          </ac:spMkLst>
        </pc:spChg>
        <pc:spChg chg="add mod">
          <ac:chgData name="Serhat Adem SOP" userId="5886b61a-1285-422c-9b4a-b6c34a301884" providerId="ADAL" clId="{07181EDD-4FC3-9245-9DCC-A20568ACE917}" dt="2021-09-25T15:08:47.257" v="2315" actId="1076"/>
          <ac:spMkLst>
            <pc:docMk/>
            <pc:sldMk cId="1660382295" sldId="260"/>
            <ac:spMk id="34" creationId="{3E34A08F-375C-7449-AF3D-E4C052192887}"/>
          </ac:spMkLst>
        </pc:spChg>
        <pc:spChg chg="mod">
          <ac:chgData name="Serhat Adem SOP" userId="5886b61a-1285-422c-9b4a-b6c34a301884" providerId="ADAL" clId="{07181EDD-4FC3-9245-9DCC-A20568ACE917}" dt="2021-09-25T14:30:48.080" v="1480" actId="1035"/>
          <ac:spMkLst>
            <pc:docMk/>
            <pc:sldMk cId="1660382295" sldId="260"/>
            <ac:spMk id="54" creationId="{CD4E0469-FEBA-FB40-A2B2-8902C69F7AE7}"/>
          </ac:spMkLst>
        </pc:spChg>
        <pc:spChg chg="mod">
          <ac:chgData name="Serhat Adem SOP" userId="5886b61a-1285-422c-9b4a-b6c34a301884" providerId="ADAL" clId="{07181EDD-4FC3-9245-9DCC-A20568ACE917}" dt="2021-09-25T14:30:48.080" v="1480" actId="1035"/>
          <ac:spMkLst>
            <pc:docMk/>
            <pc:sldMk cId="1660382295" sldId="260"/>
            <ac:spMk id="58" creationId="{B71FE303-4DD8-DA4A-8A60-10266F094EA2}"/>
          </ac:spMkLst>
        </pc:spChg>
        <pc:spChg chg="mod">
          <ac:chgData name="Serhat Adem SOP" userId="5886b61a-1285-422c-9b4a-b6c34a301884" providerId="ADAL" clId="{07181EDD-4FC3-9245-9DCC-A20568ACE917}" dt="2021-09-25T14:30:48.080" v="1480" actId="1035"/>
          <ac:spMkLst>
            <pc:docMk/>
            <pc:sldMk cId="1660382295" sldId="260"/>
            <ac:spMk id="62" creationId="{F1790EB7-A173-0445-B67C-42338ABCB8DD}"/>
          </ac:spMkLst>
        </pc:spChg>
        <pc:spChg chg="mod">
          <ac:chgData name="Serhat Adem SOP" userId="5886b61a-1285-422c-9b4a-b6c34a301884" providerId="ADAL" clId="{07181EDD-4FC3-9245-9DCC-A20568ACE917}" dt="2021-09-25T14:30:48.080" v="1480" actId="1035"/>
          <ac:spMkLst>
            <pc:docMk/>
            <pc:sldMk cId="1660382295" sldId="260"/>
            <ac:spMk id="63" creationId="{99FF68A0-5273-2F48-8C96-2708E65D3B66}"/>
          </ac:spMkLst>
        </pc:spChg>
        <pc:spChg chg="mod">
          <ac:chgData name="Serhat Adem SOP" userId="5886b61a-1285-422c-9b4a-b6c34a301884" providerId="ADAL" clId="{07181EDD-4FC3-9245-9DCC-A20568ACE917}" dt="2021-09-25T14:28:29.359" v="1451" actId="14100"/>
          <ac:spMkLst>
            <pc:docMk/>
            <pc:sldMk cId="1660382295" sldId="260"/>
            <ac:spMk id="66" creationId="{1E8C6117-6FE6-C040-A734-17D505AD08AE}"/>
          </ac:spMkLst>
        </pc:spChg>
        <pc:spChg chg="del">
          <ac:chgData name="Serhat Adem SOP" userId="5886b61a-1285-422c-9b4a-b6c34a301884" providerId="ADAL" clId="{07181EDD-4FC3-9245-9DCC-A20568ACE917}" dt="2021-09-25T14:25:04.137" v="1379" actId="478"/>
          <ac:spMkLst>
            <pc:docMk/>
            <pc:sldMk cId="1660382295" sldId="260"/>
            <ac:spMk id="68" creationId="{0A675C0C-9D61-4249-86E7-13FA1256413B}"/>
          </ac:spMkLst>
        </pc:spChg>
        <pc:spChg chg="mod">
          <ac:chgData name="Serhat Adem SOP" userId="5886b61a-1285-422c-9b4a-b6c34a301884" providerId="ADAL" clId="{07181EDD-4FC3-9245-9DCC-A20568ACE917}" dt="2021-09-25T15:01:17.039" v="2116" actId="1038"/>
          <ac:spMkLst>
            <pc:docMk/>
            <pc:sldMk cId="1660382295" sldId="260"/>
            <ac:spMk id="70" creationId="{3F0F57E3-72D9-2342-B4BE-34269C7E9F80}"/>
          </ac:spMkLst>
        </pc:spChg>
        <pc:spChg chg="mod">
          <ac:chgData name="Serhat Adem SOP" userId="5886b61a-1285-422c-9b4a-b6c34a301884" providerId="ADAL" clId="{07181EDD-4FC3-9245-9DCC-A20568ACE917}" dt="2021-09-25T14:26:10.603" v="1407" actId="1038"/>
          <ac:spMkLst>
            <pc:docMk/>
            <pc:sldMk cId="1660382295" sldId="260"/>
            <ac:spMk id="72" creationId="{49A267C1-E936-4D46-B839-A7508DC5E3E6}"/>
          </ac:spMkLst>
        </pc:spChg>
        <pc:grpChg chg="mod">
          <ac:chgData name="Serhat Adem SOP" userId="5886b61a-1285-422c-9b4a-b6c34a301884" providerId="ADAL" clId="{07181EDD-4FC3-9245-9DCC-A20568ACE917}" dt="2021-09-25T14:31:16.705" v="1482" actId="1038"/>
          <ac:grpSpMkLst>
            <pc:docMk/>
            <pc:sldMk cId="1660382295" sldId="260"/>
            <ac:grpSpMk id="117" creationId="{AC5EA787-1C62-FF47-A815-862611DB7B0C}"/>
          </ac:grpSpMkLst>
        </pc:grpChg>
        <pc:picChg chg="mod">
          <ac:chgData name="Serhat Adem SOP" userId="5886b61a-1285-422c-9b4a-b6c34a301884" providerId="ADAL" clId="{07181EDD-4FC3-9245-9DCC-A20568ACE917}" dt="2021-09-25T14:28:33.032" v="1453" actId="1036"/>
          <ac:picMkLst>
            <pc:docMk/>
            <pc:sldMk cId="1660382295" sldId="260"/>
            <ac:picMk id="67" creationId="{5A6F8452-0461-8B48-98DE-C56281969A7F}"/>
          </ac:picMkLst>
        </pc:picChg>
        <pc:picChg chg="mod">
          <ac:chgData name="Serhat Adem SOP" userId="5886b61a-1285-422c-9b4a-b6c34a301884" providerId="ADAL" clId="{07181EDD-4FC3-9245-9DCC-A20568ACE917}" dt="2021-09-25T14:30:48.080" v="1480" actId="1035"/>
          <ac:picMkLst>
            <pc:docMk/>
            <pc:sldMk cId="1660382295" sldId="260"/>
            <ac:picMk id="121" creationId="{CBF8D9D7-2A87-D543-8C6C-A525045376B9}"/>
          </ac:picMkLst>
        </pc:picChg>
      </pc:sldChg>
      <pc:sldChg chg="modSp add del mod">
        <pc:chgData name="Serhat Adem SOP" userId="5886b61a-1285-422c-9b4a-b6c34a301884" providerId="ADAL" clId="{07181EDD-4FC3-9245-9DCC-A20568ACE917}" dt="2021-09-25T14:17:02.668" v="1302" actId="2696"/>
        <pc:sldMkLst>
          <pc:docMk/>
          <pc:sldMk cId="2382819704" sldId="260"/>
        </pc:sldMkLst>
        <pc:spChg chg="mod">
          <ac:chgData name="Serhat Adem SOP" userId="5886b61a-1285-422c-9b4a-b6c34a301884" providerId="ADAL" clId="{07181EDD-4FC3-9245-9DCC-A20568ACE917}" dt="2021-09-25T13:53:47.537" v="855" actId="122"/>
          <ac:spMkLst>
            <pc:docMk/>
            <pc:sldMk cId="2382819704" sldId="260"/>
            <ac:spMk id="26" creationId="{52F860A5-2A4C-CD41-A284-25166145D2AA}"/>
          </ac:spMkLst>
        </pc:spChg>
        <pc:spChg chg="mod">
          <ac:chgData name="Serhat Adem SOP" userId="5886b61a-1285-422c-9b4a-b6c34a301884" providerId="ADAL" clId="{07181EDD-4FC3-9245-9DCC-A20568ACE917}" dt="2021-09-25T13:53:55.613" v="858" actId="122"/>
          <ac:spMkLst>
            <pc:docMk/>
            <pc:sldMk cId="2382819704" sldId="260"/>
            <ac:spMk id="27" creationId="{4A6F3D96-01E9-4C4B-8507-903B57B0CB33}"/>
          </ac:spMkLst>
        </pc:spChg>
        <pc:spChg chg="mod">
          <ac:chgData name="Serhat Adem SOP" userId="5886b61a-1285-422c-9b4a-b6c34a301884" providerId="ADAL" clId="{07181EDD-4FC3-9245-9DCC-A20568ACE917}" dt="2021-09-25T13:55:39.906" v="938" actId="1038"/>
          <ac:spMkLst>
            <pc:docMk/>
            <pc:sldMk cId="2382819704" sldId="260"/>
            <ac:spMk id="66" creationId="{1E8C6117-6FE6-C040-A734-17D505AD08AE}"/>
          </ac:spMkLst>
        </pc:spChg>
        <pc:spChg chg="mod">
          <ac:chgData name="Serhat Adem SOP" userId="5886b61a-1285-422c-9b4a-b6c34a301884" providerId="ADAL" clId="{07181EDD-4FC3-9245-9DCC-A20568ACE917}" dt="2021-09-25T13:55:39.906" v="938" actId="1038"/>
          <ac:spMkLst>
            <pc:docMk/>
            <pc:sldMk cId="2382819704" sldId="260"/>
            <ac:spMk id="68" creationId="{0A675C0C-9D61-4249-86E7-13FA1256413B}"/>
          </ac:spMkLst>
        </pc:spChg>
        <pc:spChg chg="mod">
          <ac:chgData name="Serhat Adem SOP" userId="5886b61a-1285-422c-9b4a-b6c34a301884" providerId="ADAL" clId="{07181EDD-4FC3-9245-9DCC-A20568ACE917}" dt="2021-09-25T13:56:39.675" v="1014" actId="1038"/>
          <ac:spMkLst>
            <pc:docMk/>
            <pc:sldMk cId="2382819704" sldId="260"/>
            <ac:spMk id="70" creationId="{3F0F57E3-72D9-2342-B4BE-34269C7E9F80}"/>
          </ac:spMkLst>
        </pc:spChg>
        <pc:spChg chg="mod">
          <ac:chgData name="Serhat Adem SOP" userId="5886b61a-1285-422c-9b4a-b6c34a301884" providerId="ADAL" clId="{07181EDD-4FC3-9245-9DCC-A20568ACE917}" dt="2021-09-25T13:56:39.675" v="1014" actId="1038"/>
          <ac:spMkLst>
            <pc:docMk/>
            <pc:sldMk cId="2382819704" sldId="260"/>
            <ac:spMk id="72" creationId="{49A267C1-E936-4D46-B839-A7508DC5E3E6}"/>
          </ac:spMkLst>
        </pc:spChg>
        <pc:picChg chg="mod">
          <ac:chgData name="Serhat Adem SOP" userId="5886b61a-1285-422c-9b4a-b6c34a301884" providerId="ADAL" clId="{07181EDD-4FC3-9245-9DCC-A20568ACE917}" dt="2021-09-25T13:56:39.675" v="1014" actId="1038"/>
          <ac:picMkLst>
            <pc:docMk/>
            <pc:sldMk cId="2382819704" sldId="260"/>
            <ac:picMk id="43" creationId="{892C0EBB-FF96-C241-AE54-0CE7DC139527}"/>
          </ac:picMkLst>
        </pc:picChg>
        <pc:picChg chg="mod">
          <ac:chgData name="Serhat Adem SOP" userId="5886b61a-1285-422c-9b4a-b6c34a301884" providerId="ADAL" clId="{07181EDD-4FC3-9245-9DCC-A20568ACE917}" dt="2021-09-25T13:56:39.675" v="1014" actId="1038"/>
          <ac:picMkLst>
            <pc:docMk/>
            <pc:sldMk cId="2382819704" sldId="260"/>
            <ac:picMk id="44" creationId="{F9771D6C-DF83-9F43-9302-6370C54D0E97}"/>
          </ac:picMkLst>
        </pc:picChg>
        <pc:picChg chg="mod">
          <ac:chgData name="Serhat Adem SOP" userId="5886b61a-1285-422c-9b4a-b6c34a301884" providerId="ADAL" clId="{07181EDD-4FC3-9245-9DCC-A20568ACE917}" dt="2021-09-25T13:56:39.675" v="1014" actId="1038"/>
          <ac:picMkLst>
            <pc:docMk/>
            <pc:sldMk cId="2382819704" sldId="260"/>
            <ac:picMk id="45" creationId="{34483875-F56F-4E48-8215-8F4309E3002D}"/>
          </ac:picMkLst>
        </pc:picChg>
        <pc:picChg chg="mod">
          <ac:chgData name="Serhat Adem SOP" userId="5886b61a-1285-422c-9b4a-b6c34a301884" providerId="ADAL" clId="{07181EDD-4FC3-9245-9DCC-A20568ACE917}" dt="2021-09-25T13:56:39.675" v="1014" actId="1038"/>
          <ac:picMkLst>
            <pc:docMk/>
            <pc:sldMk cId="2382819704" sldId="260"/>
            <ac:picMk id="46" creationId="{BFD862FB-C18E-974B-8DEF-873F8F09AB40}"/>
          </ac:picMkLst>
        </pc:picChg>
        <pc:picChg chg="mod">
          <ac:chgData name="Serhat Adem SOP" userId="5886b61a-1285-422c-9b4a-b6c34a301884" providerId="ADAL" clId="{07181EDD-4FC3-9245-9DCC-A20568ACE917}" dt="2021-09-25T13:56:39.675" v="1014" actId="1038"/>
          <ac:picMkLst>
            <pc:docMk/>
            <pc:sldMk cId="2382819704" sldId="260"/>
            <ac:picMk id="47" creationId="{BC96B14C-9EDC-F340-A03F-67E3AAA5D6D7}"/>
          </ac:picMkLst>
        </pc:picChg>
        <pc:picChg chg="mod">
          <ac:chgData name="Serhat Adem SOP" userId="5886b61a-1285-422c-9b4a-b6c34a301884" providerId="ADAL" clId="{07181EDD-4FC3-9245-9DCC-A20568ACE917}" dt="2021-09-25T13:56:39.675" v="1014" actId="1038"/>
          <ac:picMkLst>
            <pc:docMk/>
            <pc:sldMk cId="2382819704" sldId="260"/>
            <ac:picMk id="48" creationId="{0072B815-5388-5C4C-9BC8-A46F354C02F6}"/>
          </ac:picMkLst>
        </pc:picChg>
        <pc:picChg chg="mod">
          <ac:chgData name="Serhat Adem SOP" userId="5886b61a-1285-422c-9b4a-b6c34a301884" providerId="ADAL" clId="{07181EDD-4FC3-9245-9DCC-A20568ACE917}" dt="2021-09-25T13:56:39.675" v="1014" actId="1038"/>
          <ac:picMkLst>
            <pc:docMk/>
            <pc:sldMk cId="2382819704" sldId="260"/>
            <ac:picMk id="49" creationId="{65BA77F4-EADE-2A42-BAC8-9D31BE0D1C88}"/>
          </ac:picMkLst>
        </pc:picChg>
        <pc:picChg chg="mod">
          <ac:chgData name="Serhat Adem SOP" userId="5886b61a-1285-422c-9b4a-b6c34a301884" providerId="ADAL" clId="{07181EDD-4FC3-9245-9DCC-A20568ACE917}" dt="2021-09-25T13:56:39.675" v="1014" actId="1038"/>
          <ac:picMkLst>
            <pc:docMk/>
            <pc:sldMk cId="2382819704" sldId="260"/>
            <ac:picMk id="50" creationId="{372367A5-E92A-6C47-8AC0-3274DB0362CA}"/>
          </ac:picMkLst>
        </pc:picChg>
        <pc:picChg chg="mod">
          <ac:chgData name="Serhat Adem SOP" userId="5886b61a-1285-422c-9b4a-b6c34a301884" providerId="ADAL" clId="{07181EDD-4FC3-9245-9DCC-A20568ACE917}" dt="2021-09-25T13:55:39.906" v="938" actId="1038"/>
          <ac:picMkLst>
            <pc:docMk/>
            <pc:sldMk cId="2382819704" sldId="260"/>
            <ac:picMk id="67" creationId="{5A6F8452-0461-8B48-98DE-C56281969A7F}"/>
          </ac:picMkLst>
        </pc:picChg>
      </pc:sldChg>
      <pc:sldChg chg="modSp add del mod">
        <pc:chgData name="Serhat Adem SOP" userId="5886b61a-1285-422c-9b4a-b6c34a301884" providerId="ADAL" clId="{07181EDD-4FC3-9245-9DCC-A20568ACE917}" dt="2021-09-25T14:49:18.514" v="1887" actId="2696"/>
        <pc:sldMkLst>
          <pc:docMk/>
          <pc:sldMk cId="754586949" sldId="261"/>
        </pc:sldMkLst>
        <pc:spChg chg="mod">
          <ac:chgData name="Serhat Adem SOP" userId="5886b61a-1285-422c-9b4a-b6c34a301884" providerId="ADAL" clId="{07181EDD-4FC3-9245-9DCC-A20568ACE917}" dt="2021-09-25T14:49:16.447" v="1885" actId="1076"/>
          <ac:spMkLst>
            <pc:docMk/>
            <pc:sldMk cId="754586949" sldId="261"/>
            <ac:spMk id="15" creationId="{0669474C-69A1-8545-87B1-C3F596004E28}"/>
          </ac:spMkLst>
        </pc:spChg>
        <pc:spChg chg="mod">
          <ac:chgData name="Serhat Adem SOP" userId="5886b61a-1285-422c-9b4a-b6c34a301884" providerId="ADAL" clId="{07181EDD-4FC3-9245-9DCC-A20568ACE917}" dt="2021-09-25T14:49:16.447" v="1885" actId="1076"/>
          <ac:spMkLst>
            <pc:docMk/>
            <pc:sldMk cId="754586949" sldId="261"/>
            <ac:spMk id="16" creationId="{333B08D8-D933-1647-A37A-18CA2DB60B4C}"/>
          </ac:spMkLst>
        </pc:spChg>
        <pc:spChg chg="mod">
          <ac:chgData name="Serhat Adem SOP" userId="5886b61a-1285-422c-9b4a-b6c34a301884" providerId="ADAL" clId="{07181EDD-4FC3-9245-9DCC-A20568ACE917}" dt="2021-09-25T14:49:16.447" v="1885" actId="1076"/>
          <ac:spMkLst>
            <pc:docMk/>
            <pc:sldMk cId="754586949" sldId="261"/>
            <ac:spMk id="17" creationId="{34F460F1-23B5-2B40-9BF1-4B42612C85B5}"/>
          </ac:spMkLst>
        </pc:spChg>
        <pc:grpChg chg="mod">
          <ac:chgData name="Serhat Adem SOP" userId="5886b61a-1285-422c-9b4a-b6c34a301884" providerId="ADAL" clId="{07181EDD-4FC3-9245-9DCC-A20568ACE917}" dt="2021-09-25T14:49:16.804" v="1886" actId="1076"/>
          <ac:grpSpMkLst>
            <pc:docMk/>
            <pc:sldMk cId="754586949" sldId="261"/>
            <ac:grpSpMk id="13" creationId="{403286C1-4451-2247-946B-63EC84A575E9}"/>
          </ac:grpSpMkLst>
        </pc:grpChg>
      </pc:sldChg>
      <pc:sldChg chg="add del">
        <pc:chgData name="Serhat Adem SOP" userId="5886b61a-1285-422c-9b4a-b6c34a301884" providerId="ADAL" clId="{07181EDD-4FC3-9245-9DCC-A20568ACE917}" dt="2021-09-25T14:58:52.979" v="2086" actId="2890"/>
        <pc:sldMkLst>
          <pc:docMk/>
          <pc:sldMk cId="844448672" sldId="261"/>
        </pc:sldMkLst>
      </pc:sldChg>
      <pc:sldChg chg="new del">
        <pc:chgData name="Serhat Adem SOP" userId="5886b61a-1285-422c-9b4a-b6c34a301884" providerId="ADAL" clId="{07181EDD-4FC3-9245-9DCC-A20568ACE917}" dt="2021-09-25T14:38:52.210" v="1693" actId="2696"/>
        <pc:sldMkLst>
          <pc:docMk/>
          <pc:sldMk cId="1594983186" sldId="261"/>
        </pc:sldMkLst>
      </pc:sldChg>
      <pc:sldChg chg="addSp delSp modSp add mod setBg">
        <pc:chgData name="Serhat Adem SOP" userId="5886b61a-1285-422c-9b4a-b6c34a301884" providerId="ADAL" clId="{07181EDD-4FC3-9245-9DCC-A20568ACE917}" dt="2021-09-25T18:26:05.909" v="2877"/>
        <pc:sldMkLst>
          <pc:docMk/>
          <pc:sldMk cId="1784164269" sldId="261"/>
        </pc:sldMkLst>
        <pc:spChg chg="mod">
          <ac:chgData name="Serhat Adem SOP" userId="5886b61a-1285-422c-9b4a-b6c34a301884" providerId="ADAL" clId="{07181EDD-4FC3-9245-9DCC-A20568ACE917}" dt="2021-09-25T18:16:02.732" v="2799" actId="1076"/>
          <ac:spMkLst>
            <pc:docMk/>
            <pc:sldMk cId="1784164269" sldId="261"/>
            <ac:spMk id="25" creationId="{9FEFF1AC-9613-F94F-A46E-5F418B450634}"/>
          </ac:spMkLst>
        </pc:spChg>
        <pc:spChg chg="mod">
          <ac:chgData name="Serhat Adem SOP" userId="5886b61a-1285-422c-9b4a-b6c34a301884" providerId="ADAL" clId="{07181EDD-4FC3-9245-9DCC-A20568ACE917}" dt="2021-09-25T18:16:02.732" v="2799" actId="1076"/>
          <ac:spMkLst>
            <pc:docMk/>
            <pc:sldMk cId="1784164269" sldId="261"/>
            <ac:spMk id="26" creationId="{52F860A5-2A4C-CD41-A284-25166145D2AA}"/>
          </ac:spMkLst>
        </pc:spChg>
        <pc:spChg chg="mod">
          <ac:chgData name="Serhat Adem SOP" userId="5886b61a-1285-422c-9b4a-b6c34a301884" providerId="ADAL" clId="{07181EDD-4FC3-9245-9DCC-A20568ACE917}" dt="2021-09-25T18:16:02.732" v="2799" actId="1076"/>
          <ac:spMkLst>
            <pc:docMk/>
            <pc:sldMk cId="1784164269" sldId="261"/>
            <ac:spMk id="27" creationId="{4A6F3D96-01E9-4C4B-8507-903B57B0CB33}"/>
          </ac:spMkLst>
        </pc:spChg>
        <pc:spChg chg="add mod">
          <ac:chgData name="Serhat Adem SOP" userId="5886b61a-1285-422c-9b4a-b6c34a301884" providerId="ADAL" clId="{07181EDD-4FC3-9245-9DCC-A20568ACE917}" dt="2021-09-25T18:15:09.326" v="2793" actId="1076"/>
          <ac:spMkLst>
            <pc:docMk/>
            <pc:sldMk cId="1784164269" sldId="261"/>
            <ac:spMk id="28" creationId="{BEA23FCC-BF8D-754E-A200-7553241F5F05}"/>
          </ac:spMkLst>
        </pc:spChg>
        <pc:spChg chg="add mod">
          <ac:chgData name="Serhat Adem SOP" userId="5886b61a-1285-422c-9b4a-b6c34a301884" providerId="ADAL" clId="{07181EDD-4FC3-9245-9DCC-A20568ACE917}" dt="2021-09-25T18:15:32.072" v="2798" actId="1076"/>
          <ac:spMkLst>
            <pc:docMk/>
            <pc:sldMk cId="1784164269" sldId="261"/>
            <ac:spMk id="29" creationId="{D6407CE0-8B9B-E748-A56B-158CEE57B667}"/>
          </ac:spMkLst>
        </pc:spChg>
        <pc:spChg chg="del">
          <ac:chgData name="Serhat Adem SOP" userId="5886b61a-1285-422c-9b4a-b6c34a301884" providerId="ADAL" clId="{07181EDD-4FC3-9245-9DCC-A20568ACE917}" dt="2021-09-25T17:14:07.536" v="2328" actId="478"/>
          <ac:spMkLst>
            <pc:docMk/>
            <pc:sldMk cId="1784164269" sldId="261"/>
            <ac:spMk id="30" creationId="{39AD425C-F688-FE4D-A1A8-9555E6F742D3}"/>
          </ac:spMkLst>
        </pc:spChg>
        <pc:spChg chg="add mod">
          <ac:chgData name="Serhat Adem SOP" userId="5886b61a-1285-422c-9b4a-b6c34a301884" providerId="ADAL" clId="{07181EDD-4FC3-9245-9DCC-A20568ACE917}" dt="2021-09-25T17:13:57.989" v="2327"/>
          <ac:spMkLst>
            <pc:docMk/>
            <pc:sldMk cId="1784164269" sldId="261"/>
            <ac:spMk id="31" creationId="{6F627B07-8EC8-BF42-AFBA-660D282EA6F0}"/>
          </ac:spMkLst>
        </pc:spChg>
        <pc:spChg chg="del">
          <ac:chgData name="Serhat Adem SOP" userId="5886b61a-1285-422c-9b4a-b6c34a301884" providerId="ADAL" clId="{07181EDD-4FC3-9245-9DCC-A20568ACE917}" dt="2021-09-25T17:13:55.066" v="2325" actId="478"/>
          <ac:spMkLst>
            <pc:docMk/>
            <pc:sldMk cId="1784164269" sldId="261"/>
            <ac:spMk id="32" creationId="{054983A0-906F-EB45-A797-5C438F2FA4FC}"/>
          </ac:spMkLst>
        </pc:spChg>
        <pc:spChg chg="del">
          <ac:chgData name="Serhat Adem SOP" userId="5886b61a-1285-422c-9b4a-b6c34a301884" providerId="ADAL" clId="{07181EDD-4FC3-9245-9DCC-A20568ACE917}" dt="2021-09-25T17:13:57.297" v="2326" actId="478"/>
          <ac:spMkLst>
            <pc:docMk/>
            <pc:sldMk cId="1784164269" sldId="261"/>
            <ac:spMk id="33" creationId="{9AE242D8-B4CE-DA48-9850-19804DDB2FF5}"/>
          </ac:spMkLst>
        </pc:spChg>
        <pc:spChg chg="del">
          <ac:chgData name="Serhat Adem SOP" userId="5886b61a-1285-422c-9b4a-b6c34a301884" providerId="ADAL" clId="{07181EDD-4FC3-9245-9DCC-A20568ACE917}" dt="2021-09-25T17:14:09.445" v="2329" actId="478"/>
          <ac:spMkLst>
            <pc:docMk/>
            <pc:sldMk cId="1784164269" sldId="261"/>
            <ac:spMk id="34" creationId="{3E34A08F-375C-7449-AF3D-E4C052192887}"/>
          </ac:spMkLst>
        </pc:spChg>
        <pc:spChg chg="add mod">
          <ac:chgData name="Serhat Adem SOP" userId="5886b61a-1285-422c-9b4a-b6c34a301884" providerId="ADAL" clId="{07181EDD-4FC3-9245-9DCC-A20568ACE917}" dt="2021-09-25T17:13:57.989" v="2327"/>
          <ac:spMkLst>
            <pc:docMk/>
            <pc:sldMk cId="1784164269" sldId="261"/>
            <ac:spMk id="35" creationId="{CD3F9CDF-61D0-3B48-ACBE-5A80CED207FB}"/>
          </ac:spMkLst>
        </pc:spChg>
        <pc:spChg chg="mod">
          <ac:chgData name="Serhat Adem SOP" userId="5886b61a-1285-422c-9b4a-b6c34a301884" providerId="ADAL" clId="{07181EDD-4FC3-9245-9DCC-A20568ACE917}" dt="2021-09-25T18:16:02.732" v="2799" actId="1076"/>
          <ac:spMkLst>
            <pc:docMk/>
            <pc:sldMk cId="1784164269" sldId="261"/>
            <ac:spMk id="54" creationId="{CD4E0469-FEBA-FB40-A2B2-8902C69F7AE7}"/>
          </ac:spMkLst>
        </pc:spChg>
        <pc:spChg chg="mod">
          <ac:chgData name="Serhat Adem SOP" userId="5886b61a-1285-422c-9b4a-b6c34a301884" providerId="ADAL" clId="{07181EDD-4FC3-9245-9DCC-A20568ACE917}" dt="2021-09-25T18:16:02.732" v="2799" actId="1076"/>
          <ac:spMkLst>
            <pc:docMk/>
            <pc:sldMk cId="1784164269" sldId="261"/>
            <ac:spMk id="58" creationId="{B71FE303-4DD8-DA4A-8A60-10266F094EA2}"/>
          </ac:spMkLst>
        </pc:spChg>
        <pc:spChg chg="mod">
          <ac:chgData name="Serhat Adem SOP" userId="5886b61a-1285-422c-9b4a-b6c34a301884" providerId="ADAL" clId="{07181EDD-4FC3-9245-9DCC-A20568ACE917}" dt="2021-09-25T18:16:02.732" v="2799" actId="1076"/>
          <ac:spMkLst>
            <pc:docMk/>
            <pc:sldMk cId="1784164269" sldId="261"/>
            <ac:spMk id="62" creationId="{F1790EB7-A173-0445-B67C-42338ABCB8DD}"/>
          </ac:spMkLst>
        </pc:spChg>
        <pc:spChg chg="mod">
          <ac:chgData name="Serhat Adem SOP" userId="5886b61a-1285-422c-9b4a-b6c34a301884" providerId="ADAL" clId="{07181EDD-4FC3-9245-9DCC-A20568ACE917}" dt="2021-09-25T18:16:02.732" v="2799" actId="1076"/>
          <ac:spMkLst>
            <pc:docMk/>
            <pc:sldMk cId="1784164269" sldId="261"/>
            <ac:spMk id="63" creationId="{99FF68A0-5273-2F48-8C96-2708E65D3B66}"/>
          </ac:spMkLst>
        </pc:spChg>
        <pc:spChg chg="mod">
          <ac:chgData name="Serhat Adem SOP" userId="5886b61a-1285-422c-9b4a-b6c34a301884" providerId="ADAL" clId="{07181EDD-4FC3-9245-9DCC-A20568ACE917}" dt="2021-09-25T18:16:15.418" v="2812" actId="14100"/>
          <ac:spMkLst>
            <pc:docMk/>
            <pc:sldMk cId="1784164269" sldId="261"/>
            <ac:spMk id="66" creationId="{1E8C6117-6FE6-C040-A734-17D505AD08AE}"/>
          </ac:spMkLst>
        </pc:spChg>
        <pc:spChg chg="mod">
          <ac:chgData name="Serhat Adem SOP" userId="5886b61a-1285-422c-9b4a-b6c34a301884" providerId="ADAL" clId="{07181EDD-4FC3-9245-9DCC-A20568ACE917}" dt="2021-09-25T18:18:34.886" v="2814" actId="207"/>
          <ac:spMkLst>
            <pc:docMk/>
            <pc:sldMk cId="1784164269" sldId="261"/>
            <ac:spMk id="70" creationId="{3F0F57E3-72D9-2342-B4BE-34269C7E9F80}"/>
          </ac:spMkLst>
        </pc:spChg>
        <pc:picChg chg="mod">
          <ac:chgData name="Serhat Adem SOP" userId="5886b61a-1285-422c-9b4a-b6c34a301884" providerId="ADAL" clId="{07181EDD-4FC3-9245-9DCC-A20568ACE917}" dt="2021-09-25T18:16:08.866" v="2810" actId="1036"/>
          <ac:picMkLst>
            <pc:docMk/>
            <pc:sldMk cId="1784164269" sldId="261"/>
            <ac:picMk id="67" creationId="{5A6F8452-0461-8B48-98DE-C56281969A7F}"/>
          </ac:picMkLst>
        </pc:picChg>
        <pc:picChg chg="mod">
          <ac:chgData name="Serhat Adem SOP" userId="5886b61a-1285-422c-9b4a-b6c34a301884" providerId="ADAL" clId="{07181EDD-4FC3-9245-9DCC-A20568ACE917}" dt="2021-09-25T18:16:02.732" v="2799" actId="1076"/>
          <ac:picMkLst>
            <pc:docMk/>
            <pc:sldMk cId="1784164269" sldId="261"/>
            <ac:picMk id="121" creationId="{CBF8D9D7-2A87-D543-8C6C-A525045376B9}"/>
          </ac:picMkLst>
        </pc:picChg>
      </pc:sldChg>
      <pc:sldChg chg="addSp delSp modSp add del mod">
        <pc:chgData name="Serhat Adem SOP" userId="5886b61a-1285-422c-9b4a-b6c34a301884" providerId="ADAL" clId="{07181EDD-4FC3-9245-9DCC-A20568ACE917}" dt="2021-09-25T17:13:44.710" v="2323" actId="2696"/>
        <pc:sldMkLst>
          <pc:docMk/>
          <pc:sldMk cId="3053185821" sldId="261"/>
        </pc:sldMkLst>
        <pc:spChg chg="add mod">
          <ac:chgData name="Serhat Adem SOP" userId="5886b61a-1285-422c-9b4a-b6c34a301884" providerId="ADAL" clId="{07181EDD-4FC3-9245-9DCC-A20568ACE917}" dt="2021-09-25T17:12:58.854" v="2322"/>
          <ac:spMkLst>
            <pc:docMk/>
            <pc:sldMk cId="3053185821" sldId="261"/>
            <ac:spMk id="18" creationId="{507D9431-CF11-5448-B24D-69C0A0E82736}"/>
          </ac:spMkLst>
        </pc:spChg>
        <pc:spChg chg="add mod">
          <ac:chgData name="Serhat Adem SOP" userId="5886b61a-1285-422c-9b4a-b6c34a301884" providerId="ADAL" clId="{07181EDD-4FC3-9245-9DCC-A20568ACE917}" dt="2021-09-25T17:12:58.854" v="2322"/>
          <ac:spMkLst>
            <pc:docMk/>
            <pc:sldMk cId="3053185821" sldId="261"/>
            <ac:spMk id="19" creationId="{CF84C964-AC04-9443-A002-3301DB82AA6F}"/>
          </ac:spMkLst>
        </pc:spChg>
        <pc:spChg chg="del">
          <ac:chgData name="Serhat Adem SOP" userId="5886b61a-1285-422c-9b4a-b6c34a301884" providerId="ADAL" clId="{07181EDD-4FC3-9245-9DCC-A20568ACE917}" dt="2021-09-25T17:12:48.972" v="2318" actId="478"/>
          <ac:spMkLst>
            <pc:docMk/>
            <pc:sldMk cId="3053185821" sldId="261"/>
            <ac:spMk id="22" creationId="{6CF53059-4E88-0E49-AC02-51E9D61174FD}"/>
          </ac:spMkLst>
        </pc:spChg>
        <pc:spChg chg="del">
          <ac:chgData name="Serhat Adem SOP" userId="5886b61a-1285-422c-9b4a-b6c34a301884" providerId="ADAL" clId="{07181EDD-4FC3-9245-9DCC-A20568ACE917}" dt="2021-09-25T17:12:50.421" v="2319" actId="478"/>
          <ac:spMkLst>
            <pc:docMk/>
            <pc:sldMk cId="3053185821" sldId="261"/>
            <ac:spMk id="23" creationId="{C563EFD4-73B2-834A-8201-E7E6AFAAA40A}"/>
          </ac:spMkLst>
        </pc:spChg>
      </pc:sldChg>
      <pc:sldChg chg="addSp delSp modSp add del mod">
        <pc:chgData name="Serhat Adem SOP" userId="5886b61a-1285-422c-9b4a-b6c34a301884" providerId="ADAL" clId="{07181EDD-4FC3-9245-9DCC-A20568ACE917}" dt="2021-09-25T15:08:58.901" v="2316" actId="2696"/>
        <pc:sldMkLst>
          <pc:docMk/>
          <pc:sldMk cId="3096801345" sldId="261"/>
        </pc:sldMkLst>
        <pc:spChg chg="mod">
          <ac:chgData name="Serhat Adem SOP" userId="5886b61a-1285-422c-9b4a-b6c34a301884" providerId="ADAL" clId="{07181EDD-4FC3-9245-9DCC-A20568ACE917}" dt="2021-09-25T15:05:26.176" v="2150" actId="14100"/>
          <ac:spMkLst>
            <pc:docMk/>
            <pc:sldMk cId="3096801345" sldId="261"/>
            <ac:spMk id="28" creationId="{3B265C6F-5B6B-2C42-9DEA-6ECD5BBCD0C6}"/>
          </ac:spMkLst>
        </pc:spChg>
        <pc:spChg chg="del">
          <ac:chgData name="Serhat Adem SOP" userId="5886b61a-1285-422c-9b4a-b6c34a301884" providerId="ADAL" clId="{07181EDD-4FC3-9245-9DCC-A20568ACE917}" dt="2021-09-25T15:04:55.615" v="2145" actId="478"/>
          <ac:spMkLst>
            <pc:docMk/>
            <pc:sldMk cId="3096801345" sldId="261"/>
            <ac:spMk id="29" creationId="{F7CAE5BE-F866-7340-B516-6CB72EDC4A51}"/>
          </ac:spMkLst>
        </pc:spChg>
        <pc:spChg chg="del">
          <ac:chgData name="Serhat Adem SOP" userId="5886b61a-1285-422c-9b4a-b6c34a301884" providerId="ADAL" clId="{07181EDD-4FC3-9245-9DCC-A20568ACE917}" dt="2021-09-25T15:04:51.383" v="2143" actId="478"/>
          <ac:spMkLst>
            <pc:docMk/>
            <pc:sldMk cId="3096801345" sldId="261"/>
            <ac:spMk id="30" creationId="{39AD425C-F688-FE4D-A1A8-9555E6F742D3}"/>
          </ac:spMkLst>
        </pc:spChg>
        <pc:spChg chg="del">
          <ac:chgData name="Serhat Adem SOP" userId="5886b61a-1285-422c-9b4a-b6c34a301884" providerId="ADAL" clId="{07181EDD-4FC3-9245-9DCC-A20568ACE917}" dt="2021-09-25T15:04:53.878" v="2144" actId="478"/>
          <ac:spMkLst>
            <pc:docMk/>
            <pc:sldMk cId="3096801345" sldId="261"/>
            <ac:spMk id="31" creationId="{CE1A7FFC-B0A8-3E4D-ACD4-DF7DBCC2FE28}"/>
          </ac:spMkLst>
        </pc:spChg>
        <pc:spChg chg="add mod">
          <ac:chgData name="Serhat Adem SOP" userId="5886b61a-1285-422c-9b4a-b6c34a301884" providerId="ADAL" clId="{07181EDD-4FC3-9245-9DCC-A20568ACE917}" dt="2021-09-25T15:06:47.299" v="2287" actId="14100"/>
          <ac:spMkLst>
            <pc:docMk/>
            <pc:sldMk cId="3096801345" sldId="261"/>
            <ac:spMk id="32" creationId="{6E17D0ED-2DDD-EF4C-8AEE-47C7371AA9C5}"/>
          </ac:spMkLst>
        </pc:spChg>
      </pc:sldChg>
      <pc:sldChg chg="modSp add del mod">
        <pc:chgData name="Serhat Adem SOP" userId="5886b61a-1285-422c-9b4a-b6c34a301884" providerId="ADAL" clId="{07181EDD-4FC3-9245-9DCC-A20568ACE917}" dt="2021-09-25T15:01:20.166" v="2118" actId="2696"/>
        <pc:sldMkLst>
          <pc:docMk/>
          <pc:sldMk cId="3726528614" sldId="261"/>
        </pc:sldMkLst>
        <pc:spChg chg="mod">
          <ac:chgData name="Serhat Adem SOP" userId="5886b61a-1285-422c-9b4a-b6c34a301884" providerId="ADAL" clId="{07181EDD-4FC3-9245-9DCC-A20568ACE917}" dt="2021-09-25T15:00:51.612" v="2111" actId="1076"/>
          <ac:spMkLst>
            <pc:docMk/>
            <pc:sldMk cId="3726528614" sldId="261"/>
            <ac:spMk id="14" creationId="{5493586A-E4E4-A64F-958F-BA61C1393DE1}"/>
          </ac:spMkLst>
        </pc:spChg>
      </pc:sldChg>
      <pc:sldChg chg="addSp modSp add mod setBg">
        <pc:chgData name="Serhat Adem SOP" userId="5886b61a-1285-422c-9b4a-b6c34a301884" providerId="ADAL" clId="{07181EDD-4FC3-9245-9DCC-A20568ACE917}" dt="2021-09-25T17:39:43.688" v="2516"/>
        <pc:sldMkLst>
          <pc:docMk/>
          <pc:sldMk cId="3567662293" sldId="262"/>
        </pc:sldMkLst>
        <pc:graphicFrameChg chg="add mod modGraphic">
          <ac:chgData name="Serhat Adem SOP" userId="5886b61a-1285-422c-9b4a-b6c34a301884" providerId="ADAL" clId="{07181EDD-4FC3-9245-9DCC-A20568ACE917}" dt="2021-09-25T17:39:43.688" v="2516"/>
          <ac:graphicFrameMkLst>
            <pc:docMk/>
            <pc:sldMk cId="3567662293" sldId="262"/>
            <ac:graphicFrameMk id="2" creationId="{04D458D6-A13A-2D45-A588-36C1F8579CC7}"/>
          </ac:graphicFrameMkLst>
        </pc:graphicFrameChg>
      </pc:sldChg>
      <pc:sldChg chg="addSp delSp modSp add mod ord setBg">
        <pc:chgData name="Serhat Adem SOP" userId="5886b61a-1285-422c-9b4a-b6c34a301884" providerId="ADAL" clId="{07181EDD-4FC3-9245-9DCC-A20568ACE917}" dt="2021-09-25T17:37:18.188" v="2511" actId="1076"/>
        <pc:sldMkLst>
          <pc:docMk/>
          <pc:sldMk cId="171013677" sldId="263"/>
        </pc:sldMkLst>
        <pc:spChg chg="add mod">
          <ac:chgData name="Serhat Adem SOP" userId="5886b61a-1285-422c-9b4a-b6c34a301884" providerId="ADAL" clId="{07181EDD-4FC3-9245-9DCC-A20568ACE917}" dt="2021-09-25T17:37:18.188" v="2511" actId="1076"/>
          <ac:spMkLst>
            <pc:docMk/>
            <pc:sldMk cId="171013677" sldId="263"/>
            <ac:spMk id="19" creationId="{CDEC5F00-708D-3A47-82CA-E8C41E686D4A}"/>
          </ac:spMkLst>
        </pc:spChg>
        <pc:spChg chg="add del mod">
          <ac:chgData name="Serhat Adem SOP" userId="5886b61a-1285-422c-9b4a-b6c34a301884" providerId="ADAL" clId="{07181EDD-4FC3-9245-9DCC-A20568ACE917}" dt="2021-09-25T17:19:34.209" v="2362" actId="478"/>
          <ac:spMkLst>
            <pc:docMk/>
            <pc:sldMk cId="171013677" sldId="263"/>
            <ac:spMk id="21" creationId="{9386B679-4D6C-2B47-92DE-9C207C1A043A}"/>
          </ac:spMkLst>
        </pc:spChg>
        <pc:picChg chg="add mod">
          <ac:chgData name="Serhat Adem SOP" userId="5886b61a-1285-422c-9b4a-b6c34a301884" providerId="ADAL" clId="{07181EDD-4FC3-9245-9DCC-A20568ACE917}" dt="2021-09-25T17:37:14.722" v="2510" actId="1076"/>
          <ac:picMkLst>
            <pc:docMk/>
            <pc:sldMk cId="171013677" sldId="263"/>
            <ac:picMk id="18" creationId="{111E6053-BD13-D94F-9F21-3A9FE7A30CFF}"/>
          </ac:picMkLst>
        </pc:picChg>
      </pc:sldChg>
      <pc:sldChg chg="addSp delSp modSp add mod setBg">
        <pc:chgData name="Serhat Adem SOP" userId="5886b61a-1285-422c-9b4a-b6c34a301884" providerId="ADAL" clId="{07181EDD-4FC3-9245-9DCC-A20568ACE917}" dt="2021-09-25T18:12:44.712" v="2789" actId="1076"/>
        <pc:sldMkLst>
          <pc:docMk/>
          <pc:sldMk cId="739639510" sldId="264"/>
        </pc:sldMkLst>
        <pc:spChg chg="add mod">
          <ac:chgData name="Serhat Adem SOP" userId="5886b61a-1285-422c-9b4a-b6c34a301884" providerId="ADAL" clId="{07181EDD-4FC3-9245-9DCC-A20568ACE917}" dt="2021-09-25T18:12:42.036" v="2788" actId="1076"/>
          <ac:spMkLst>
            <pc:docMk/>
            <pc:sldMk cId="739639510" sldId="264"/>
            <ac:spMk id="2" creationId="{86C39748-3C5F-354D-9EAE-50BE053F10F5}"/>
          </ac:spMkLst>
        </pc:spChg>
        <pc:spChg chg="add del mod">
          <ac:chgData name="Serhat Adem SOP" userId="5886b61a-1285-422c-9b4a-b6c34a301884" providerId="ADAL" clId="{07181EDD-4FC3-9245-9DCC-A20568ACE917}" dt="2021-09-25T17:36:14.937" v="2500" actId="478"/>
          <ac:spMkLst>
            <pc:docMk/>
            <pc:sldMk cId="739639510" sldId="264"/>
            <ac:spMk id="3" creationId="{582C5F52-CFAE-4841-A969-5A1E3586DD05}"/>
          </ac:spMkLst>
        </pc:spChg>
        <pc:picChg chg="add mod">
          <ac:chgData name="Serhat Adem SOP" userId="5886b61a-1285-422c-9b4a-b6c34a301884" providerId="ADAL" clId="{07181EDD-4FC3-9245-9DCC-A20568ACE917}" dt="2021-09-25T18:12:44.712" v="2789" actId="1076"/>
          <ac:picMkLst>
            <pc:docMk/>
            <pc:sldMk cId="739639510" sldId="264"/>
            <ac:picMk id="18" creationId="{F6C1BA5A-11CF-674B-9F2F-4C276F613B68}"/>
          </ac:picMkLst>
        </pc:picChg>
      </pc:sldChg>
      <pc:sldChg chg="addSp delSp modSp add mod ord setBg">
        <pc:chgData name="Serhat Adem SOP" userId="5886b61a-1285-422c-9b4a-b6c34a301884" providerId="ADAL" clId="{07181EDD-4FC3-9245-9DCC-A20568ACE917}" dt="2021-09-25T18:10:00.585" v="2774" actId="1076"/>
        <pc:sldMkLst>
          <pc:docMk/>
          <pc:sldMk cId="1648544875" sldId="265"/>
        </pc:sldMkLst>
        <pc:spChg chg="add mod">
          <ac:chgData name="Serhat Adem SOP" userId="5886b61a-1285-422c-9b4a-b6c34a301884" providerId="ADAL" clId="{07181EDD-4FC3-9245-9DCC-A20568ACE917}" dt="2021-09-25T18:10:00.585" v="2774" actId="1076"/>
          <ac:spMkLst>
            <pc:docMk/>
            <pc:sldMk cId="1648544875" sldId="265"/>
            <ac:spMk id="2" creationId="{021C0334-0408-0B42-92E1-14B950E5D20B}"/>
          </ac:spMkLst>
        </pc:spChg>
        <pc:picChg chg="add del mod">
          <ac:chgData name="Serhat Adem SOP" userId="5886b61a-1285-422c-9b4a-b6c34a301884" providerId="ADAL" clId="{07181EDD-4FC3-9245-9DCC-A20568ACE917}" dt="2021-09-25T17:55:44.992" v="2671" actId="478"/>
          <ac:picMkLst>
            <pc:docMk/>
            <pc:sldMk cId="1648544875" sldId="265"/>
            <ac:picMk id="18" creationId="{ABD2A531-3E93-A142-B812-04C5362C0070}"/>
          </ac:picMkLst>
        </pc:picChg>
        <pc:picChg chg="add del mod">
          <ac:chgData name="Serhat Adem SOP" userId="5886b61a-1285-422c-9b4a-b6c34a301884" providerId="ADAL" clId="{07181EDD-4FC3-9245-9DCC-A20568ACE917}" dt="2021-09-25T18:09:05.861" v="2754" actId="478"/>
          <ac:picMkLst>
            <pc:docMk/>
            <pc:sldMk cId="1648544875" sldId="265"/>
            <ac:picMk id="19" creationId="{11F70F07-6793-9A49-A127-03705DB222A8}"/>
          </ac:picMkLst>
        </pc:picChg>
        <pc:picChg chg="add del mod">
          <ac:chgData name="Serhat Adem SOP" userId="5886b61a-1285-422c-9b4a-b6c34a301884" providerId="ADAL" clId="{07181EDD-4FC3-9245-9DCC-A20568ACE917}" dt="2021-09-25T18:08:54.397" v="2752"/>
          <ac:picMkLst>
            <pc:docMk/>
            <pc:sldMk cId="1648544875" sldId="265"/>
            <ac:picMk id="21" creationId="{7699BE20-F93D-C24A-BB79-DF8B4D4DBC8C}"/>
          </ac:picMkLst>
        </pc:picChg>
        <pc:picChg chg="add mod">
          <ac:chgData name="Serhat Adem SOP" userId="5886b61a-1285-422c-9b4a-b6c34a301884" providerId="ADAL" clId="{07181EDD-4FC3-9245-9DCC-A20568ACE917}" dt="2021-09-25T18:09:25.316" v="2761" actId="1076"/>
          <ac:picMkLst>
            <pc:docMk/>
            <pc:sldMk cId="1648544875" sldId="265"/>
            <ac:picMk id="24" creationId="{629BA03C-E540-7B44-989E-553E18326333}"/>
          </ac:picMkLst>
        </pc:picChg>
      </pc:sldChg>
      <pc:sldChg chg="addSp delSp modSp add mod setBg">
        <pc:chgData name="Serhat Adem SOP" userId="5886b61a-1285-422c-9b4a-b6c34a301884" providerId="ADAL" clId="{07181EDD-4FC3-9245-9DCC-A20568ACE917}" dt="2021-09-25T18:05:59.508" v="2744" actId="1076"/>
        <pc:sldMkLst>
          <pc:docMk/>
          <pc:sldMk cId="2258810686" sldId="266"/>
        </pc:sldMkLst>
        <pc:spChg chg="add del mod">
          <ac:chgData name="Serhat Adem SOP" userId="5886b61a-1285-422c-9b4a-b6c34a301884" providerId="ADAL" clId="{07181EDD-4FC3-9245-9DCC-A20568ACE917}" dt="2021-09-25T17:15:28.211" v="2339"/>
          <ac:spMkLst>
            <pc:docMk/>
            <pc:sldMk cId="2258810686" sldId="266"/>
            <ac:spMk id="2" creationId="{F65556C5-4C56-5E45-AC46-38933AA4C612}"/>
          </ac:spMkLst>
        </pc:spChg>
        <pc:spChg chg="add mod">
          <ac:chgData name="Serhat Adem SOP" userId="5886b61a-1285-422c-9b4a-b6c34a301884" providerId="ADAL" clId="{07181EDD-4FC3-9245-9DCC-A20568ACE917}" dt="2021-09-25T18:05:59.508" v="2744" actId="1076"/>
          <ac:spMkLst>
            <pc:docMk/>
            <pc:sldMk cId="2258810686" sldId="266"/>
            <ac:spMk id="21" creationId="{E7AE80B7-59D5-4345-BCC5-5A286B9FDC27}"/>
          </ac:spMkLst>
        </pc:spChg>
        <pc:picChg chg="add del mod">
          <ac:chgData name="Serhat Adem SOP" userId="5886b61a-1285-422c-9b4a-b6c34a301884" providerId="ADAL" clId="{07181EDD-4FC3-9245-9DCC-A20568ACE917}" dt="2021-09-25T18:04:23.593" v="2709" actId="478"/>
          <ac:picMkLst>
            <pc:docMk/>
            <pc:sldMk cId="2258810686" sldId="266"/>
            <ac:picMk id="18" creationId="{E504CE75-1C6B-A645-B2F8-953C0698416C}"/>
          </ac:picMkLst>
        </pc:picChg>
        <pc:picChg chg="add mod">
          <ac:chgData name="Serhat Adem SOP" userId="5886b61a-1285-422c-9b4a-b6c34a301884" providerId="ADAL" clId="{07181EDD-4FC3-9245-9DCC-A20568ACE917}" dt="2021-09-25T18:05:55.665" v="2743" actId="1076"/>
          <ac:picMkLst>
            <pc:docMk/>
            <pc:sldMk cId="2258810686" sldId="266"/>
            <ac:picMk id="19" creationId="{53F8629E-DE4A-2A41-84F6-EC457771ED89}"/>
          </ac:picMkLst>
        </pc:picChg>
      </pc:sldChg>
      <pc:sldChg chg="addSp delSp modSp add del mod">
        <pc:chgData name="Serhat Adem SOP" userId="5886b61a-1285-422c-9b4a-b6c34a301884" providerId="ADAL" clId="{07181EDD-4FC3-9245-9DCC-A20568ACE917}" dt="2021-09-25T17:46:19.617" v="2563" actId="2696"/>
        <pc:sldMkLst>
          <pc:docMk/>
          <pc:sldMk cId="2455638982" sldId="267"/>
        </pc:sldMkLst>
        <pc:picChg chg="add del mod">
          <ac:chgData name="Serhat Adem SOP" userId="5886b61a-1285-422c-9b4a-b6c34a301884" providerId="ADAL" clId="{07181EDD-4FC3-9245-9DCC-A20568ACE917}" dt="2021-09-25T17:46:17.908" v="2562" actId="478"/>
          <ac:picMkLst>
            <pc:docMk/>
            <pc:sldMk cId="2455638982" sldId="267"/>
            <ac:picMk id="18" creationId="{5904B171-C08E-BF4B-915D-4E089E7A22FB}"/>
          </ac:picMkLst>
        </pc:picChg>
        <pc:picChg chg="del">
          <ac:chgData name="Serhat Adem SOP" userId="5886b61a-1285-422c-9b4a-b6c34a301884" providerId="ADAL" clId="{07181EDD-4FC3-9245-9DCC-A20568ACE917}" dt="2021-09-25T17:45:51.313" v="2558" actId="478"/>
          <ac:picMkLst>
            <pc:docMk/>
            <pc:sldMk cId="2455638982" sldId="267"/>
            <ac:picMk id="34" creationId="{5BDF1AFD-49BF-A74D-B22B-2A22E4656BD3}"/>
          </ac:picMkLst>
        </pc:picChg>
      </pc:sldChg>
      <pc:sldChg chg="addSp delSp modSp add mod ord">
        <pc:chgData name="Serhat Adem SOP" userId="5886b61a-1285-422c-9b4a-b6c34a301884" providerId="ADAL" clId="{07181EDD-4FC3-9245-9DCC-A20568ACE917}" dt="2021-09-25T18:10:27.950" v="2776" actId="1076"/>
        <pc:sldMkLst>
          <pc:docMk/>
          <pc:sldMk cId="3182416391" sldId="267"/>
        </pc:sldMkLst>
        <pc:spChg chg="add del mod">
          <ac:chgData name="Serhat Adem SOP" userId="5886b61a-1285-422c-9b4a-b6c34a301884" providerId="ADAL" clId="{07181EDD-4FC3-9245-9DCC-A20568ACE917}" dt="2021-09-25T17:49:06.446" v="2619" actId="767"/>
          <ac:spMkLst>
            <pc:docMk/>
            <pc:sldMk cId="3182416391" sldId="267"/>
            <ac:spMk id="2" creationId="{A14D3E4E-CEBC-D94D-B975-CA8B0B64B348}"/>
          </ac:spMkLst>
        </pc:spChg>
        <pc:spChg chg="mod">
          <ac:chgData name="Serhat Adem SOP" userId="5886b61a-1285-422c-9b4a-b6c34a301884" providerId="ADAL" clId="{07181EDD-4FC3-9245-9DCC-A20568ACE917}" dt="2021-09-25T18:10:27.950" v="2776" actId="1076"/>
          <ac:spMkLst>
            <pc:docMk/>
            <pc:sldMk cId="3182416391" sldId="267"/>
            <ac:spMk id="32" creationId="{FA794895-1085-5C41-AB62-60B472A05FA1}"/>
          </ac:spMkLst>
        </pc:spChg>
        <pc:spChg chg="mod">
          <ac:chgData name="Serhat Adem SOP" userId="5886b61a-1285-422c-9b4a-b6c34a301884" providerId="ADAL" clId="{07181EDD-4FC3-9245-9DCC-A20568ACE917}" dt="2021-09-25T18:10:26.181" v="2775" actId="1076"/>
          <ac:spMkLst>
            <pc:docMk/>
            <pc:sldMk cId="3182416391" sldId="267"/>
            <ac:spMk id="33" creationId="{3A98E0AE-600F-F64C-8E35-763FA5AF95FB}"/>
          </ac:spMkLst>
        </pc:spChg>
        <pc:picChg chg="add mod modCrop">
          <ac:chgData name="Serhat Adem SOP" userId="5886b61a-1285-422c-9b4a-b6c34a301884" providerId="ADAL" clId="{07181EDD-4FC3-9245-9DCC-A20568ACE917}" dt="2021-09-25T17:50:14.567" v="2630" actId="14100"/>
          <ac:picMkLst>
            <pc:docMk/>
            <pc:sldMk cId="3182416391" sldId="267"/>
            <ac:picMk id="18" creationId="{714DF24D-CB3E-394B-89BE-E06D9DA12E0A}"/>
          </ac:picMkLst>
        </pc:picChg>
        <pc:picChg chg="del">
          <ac:chgData name="Serhat Adem SOP" userId="5886b61a-1285-422c-9b4a-b6c34a301884" providerId="ADAL" clId="{07181EDD-4FC3-9245-9DCC-A20568ACE917}" dt="2021-09-25T17:46:59.289" v="2565" actId="478"/>
          <ac:picMkLst>
            <pc:docMk/>
            <pc:sldMk cId="3182416391" sldId="267"/>
            <ac:picMk id="34" creationId="{5BDF1AFD-49BF-A74D-B22B-2A22E4656BD3}"/>
          </ac:picMkLst>
        </pc:picChg>
      </pc:sldChg>
      <pc:sldChg chg="add del ord">
        <pc:chgData name="Serhat Adem SOP" userId="5886b61a-1285-422c-9b4a-b6c34a301884" providerId="ADAL" clId="{07181EDD-4FC3-9245-9DCC-A20568ACE917}" dt="2021-09-25T18:19:20.554" v="2815" actId="2696"/>
        <pc:sldMkLst>
          <pc:docMk/>
          <pc:sldMk cId="1501187759" sldId="268"/>
        </pc:sldMkLst>
      </pc:sldChg>
      <pc:sldChg chg="addSp delSp modSp add mod">
        <pc:chgData name="Serhat Adem SOP" userId="5886b61a-1285-422c-9b4a-b6c34a301884" providerId="ADAL" clId="{07181EDD-4FC3-9245-9DCC-A20568ACE917}" dt="2021-09-25T18:24:34.702" v="2874" actId="1076"/>
        <pc:sldMkLst>
          <pc:docMk/>
          <pc:sldMk cId="4052047385" sldId="268"/>
        </pc:sldMkLst>
        <pc:spChg chg="add mod">
          <ac:chgData name="Serhat Adem SOP" userId="5886b61a-1285-422c-9b4a-b6c34a301884" providerId="ADAL" clId="{07181EDD-4FC3-9245-9DCC-A20568ACE917}" dt="2021-09-25T18:24:34.702" v="2874" actId="1076"/>
          <ac:spMkLst>
            <pc:docMk/>
            <pc:sldMk cId="4052047385" sldId="268"/>
            <ac:spMk id="2" creationId="{644D70D2-9B2F-2B40-8E4D-27149E12EAA9}"/>
          </ac:spMkLst>
        </pc:spChg>
        <pc:spChg chg="del">
          <ac:chgData name="Serhat Adem SOP" userId="5886b61a-1285-422c-9b4a-b6c34a301884" providerId="ADAL" clId="{07181EDD-4FC3-9245-9DCC-A20568ACE917}" dt="2021-09-25T18:19:40.116" v="2818" actId="478"/>
          <ac:spMkLst>
            <pc:docMk/>
            <pc:sldMk cId="4052047385" sldId="268"/>
            <ac:spMk id="21" creationId="{E7AE80B7-59D5-4345-BCC5-5A286B9FDC27}"/>
          </ac:spMkLst>
        </pc:spChg>
        <pc:picChg chg="add mod">
          <ac:chgData name="Serhat Adem SOP" userId="5886b61a-1285-422c-9b4a-b6c34a301884" providerId="ADAL" clId="{07181EDD-4FC3-9245-9DCC-A20568ACE917}" dt="2021-09-25T18:24:25.224" v="2871" actId="1076"/>
          <ac:picMkLst>
            <pc:docMk/>
            <pc:sldMk cId="4052047385" sldId="268"/>
            <ac:picMk id="18" creationId="{F97D0B5C-87BB-AA4A-9075-AE9CD33DE0BD}"/>
          </ac:picMkLst>
        </pc:picChg>
        <pc:picChg chg="del">
          <ac:chgData name="Serhat Adem SOP" userId="5886b61a-1285-422c-9b4a-b6c34a301884" providerId="ADAL" clId="{07181EDD-4FC3-9245-9DCC-A20568ACE917}" dt="2021-09-25T18:19:37.522" v="2817" actId="478"/>
          <ac:picMkLst>
            <pc:docMk/>
            <pc:sldMk cId="4052047385" sldId="268"/>
            <ac:picMk id="19" creationId="{53F8629E-DE4A-2A41-84F6-EC457771ED89}"/>
          </ac:picMkLst>
        </pc:picChg>
      </pc:sldChg>
    </pc:docChg>
  </pc:docChgLst>
  <pc:docChgLst>
    <pc:chgData name="Serhat Adem SOP" userId="5886b61a-1285-422c-9b4a-b6c34a301884" providerId="ADAL" clId="{6AE8BA74-9C75-1244-AFA1-6A177DFC406B}"/>
    <pc:docChg chg="undo redo custSel addSld delSld modSld sldOrd">
      <pc:chgData name="Serhat Adem SOP" userId="5886b61a-1285-422c-9b4a-b6c34a301884" providerId="ADAL" clId="{6AE8BA74-9C75-1244-AFA1-6A177DFC406B}" dt="2021-09-26T20:36:10.064" v="1840" actId="20578"/>
      <pc:docMkLst>
        <pc:docMk/>
      </pc:docMkLst>
      <pc:sldChg chg="addSp delSp modSp del mod setBg">
        <pc:chgData name="Serhat Adem SOP" userId="5886b61a-1285-422c-9b4a-b6c34a301884" providerId="ADAL" clId="{6AE8BA74-9C75-1244-AFA1-6A177DFC406B}" dt="2021-09-26T17:46:35.785" v="182" actId="2696"/>
        <pc:sldMkLst>
          <pc:docMk/>
          <pc:sldMk cId="1784164269" sldId="261"/>
        </pc:sldMkLst>
        <pc:spChg chg="mod">
          <ac:chgData name="Serhat Adem SOP" userId="5886b61a-1285-422c-9b4a-b6c34a301884" providerId="ADAL" clId="{6AE8BA74-9C75-1244-AFA1-6A177DFC406B}" dt="2021-09-26T17:45:30.072" v="174" actId="14100"/>
          <ac:spMkLst>
            <pc:docMk/>
            <pc:sldMk cId="1784164269" sldId="261"/>
            <ac:spMk id="25" creationId="{9FEFF1AC-9613-F94F-A46E-5F418B450634}"/>
          </ac:spMkLst>
        </pc:spChg>
        <pc:spChg chg="mod">
          <ac:chgData name="Serhat Adem SOP" userId="5886b61a-1285-422c-9b4a-b6c34a301884" providerId="ADAL" clId="{6AE8BA74-9C75-1244-AFA1-6A177DFC406B}" dt="2021-09-26T17:46:06.510" v="181" actId="1076"/>
          <ac:spMkLst>
            <pc:docMk/>
            <pc:sldMk cId="1784164269" sldId="261"/>
            <ac:spMk id="26" creationId="{52F860A5-2A4C-CD41-A284-25166145D2AA}"/>
          </ac:spMkLst>
        </pc:spChg>
        <pc:spChg chg="mod">
          <ac:chgData name="Serhat Adem SOP" userId="5886b61a-1285-422c-9b4a-b6c34a301884" providerId="ADAL" clId="{6AE8BA74-9C75-1244-AFA1-6A177DFC406B}" dt="2021-09-26T17:46:02.712" v="180" actId="1076"/>
          <ac:spMkLst>
            <pc:docMk/>
            <pc:sldMk cId="1784164269" sldId="261"/>
            <ac:spMk id="27" creationId="{4A6F3D96-01E9-4C4B-8507-903B57B0CB33}"/>
          </ac:spMkLst>
        </pc:spChg>
        <pc:spChg chg="del">
          <ac:chgData name="Serhat Adem SOP" userId="5886b61a-1285-422c-9b4a-b6c34a301884" providerId="ADAL" clId="{6AE8BA74-9C75-1244-AFA1-6A177DFC406B}" dt="2021-09-26T17:34:37.116" v="12" actId="478"/>
          <ac:spMkLst>
            <pc:docMk/>
            <pc:sldMk cId="1784164269" sldId="261"/>
            <ac:spMk id="28" creationId="{BEA23FCC-BF8D-754E-A200-7553241F5F05}"/>
          </ac:spMkLst>
        </pc:spChg>
        <pc:spChg chg="del">
          <ac:chgData name="Serhat Adem SOP" userId="5886b61a-1285-422c-9b4a-b6c34a301884" providerId="ADAL" clId="{6AE8BA74-9C75-1244-AFA1-6A177DFC406B}" dt="2021-09-26T17:34:35.389" v="11" actId="478"/>
          <ac:spMkLst>
            <pc:docMk/>
            <pc:sldMk cId="1784164269" sldId="261"/>
            <ac:spMk id="29" creationId="{D6407CE0-8B9B-E748-A56B-158CEE57B667}"/>
          </ac:spMkLst>
        </pc:spChg>
        <pc:spChg chg="del">
          <ac:chgData name="Serhat Adem SOP" userId="5886b61a-1285-422c-9b4a-b6c34a301884" providerId="ADAL" clId="{6AE8BA74-9C75-1244-AFA1-6A177DFC406B}" dt="2021-09-26T17:34:39.571" v="13" actId="478"/>
          <ac:spMkLst>
            <pc:docMk/>
            <pc:sldMk cId="1784164269" sldId="261"/>
            <ac:spMk id="31" creationId="{6F627B07-8EC8-BF42-AFBA-660D282EA6F0}"/>
          </ac:spMkLst>
        </pc:spChg>
        <pc:spChg chg="add del mod">
          <ac:chgData name="Serhat Adem SOP" userId="5886b61a-1285-422c-9b4a-b6c34a301884" providerId="ADAL" clId="{6AE8BA74-9C75-1244-AFA1-6A177DFC406B}" dt="2021-09-26T17:34:22.451" v="9" actId="478"/>
          <ac:spMkLst>
            <pc:docMk/>
            <pc:sldMk cId="1784164269" sldId="261"/>
            <ac:spMk id="32" creationId="{A950A9CF-2F9E-1547-A57A-702540E815DD}"/>
          </ac:spMkLst>
        </pc:spChg>
        <pc:spChg chg="add mod">
          <ac:chgData name="Serhat Adem SOP" userId="5886b61a-1285-422c-9b4a-b6c34a301884" providerId="ADAL" clId="{6AE8BA74-9C75-1244-AFA1-6A177DFC406B}" dt="2021-09-26T17:35:19.624" v="20" actId="14100"/>
          <ac:spMkLst>
            <pc:docMk/>
            <pc:sldMk cId="1784164269" sldId="261"/>
            <ac:spMk id="33" creationId="{E806BF85-C6C3-7B4B-BA82-494C150FE707}"/>
          </ac:spMkLst>
        </pc:spChg>
        <pc:spChg chg="add del mod">
          <ac:chgData name="Serhat Adem SOP" userId="5886b61a-1285-422c-9b4a-b6c34a301884" providerId="ADAL" clId="{6AE8BA74-9C75-1244-AFA1-6A177DFC406B}" dt="2021-09-26T17:39:25.412" v="85" actId="478"/>
          <ac:spMkLst>
            <pc:docMk/>
            <pc:sldMk cId="1784164269" sldId="261"/>
            <ac:spMk id="34" creationId="{8BF05DA3-9928-4948-80C9-554D8BC7682B}"/>
          </ac:spMkLst>
        </pc:spChg>
        <pc:spChg chg="del">
          <ac:chgData name="Serhat Adem SOP" userId="5886b61a-1285-422c-9b4a-b6c34a301884" providerId="ADAL" clId="{6AE8BA74-9C75-1244-AFA1-6A177DFC406B}" dt="2021-09-26T17:34:41.451" v="14" actId="478"/>
          <ac:spMkLst>
            <pc:docMk/>
            <pc:sldMk cId="1784164269" sldId="261"/>
            <ac:spMk id="35" creationId="{CD3F9CDF-61D0-3B48-ACBE-5A80CED207FB}"/>
          </ac:spMkLst>
        </pc:spChg>
        <pc:spChg chg="add del mod">
          <ac:chgData name="Serhat Adem SOP" userId="5886b61a-1285-422c-9b4a-b6c34a301884" providerId="ADAL" clId="{6AE8BA74-9C75-1244-AFA1-6A177DFC406B}" dt="2021-09-26T17:39:27.836" v="86" actId="478"/>
          <ac:spMkLst>
            <pc:docMk/>
            <pc:sldMk cId="1784164269" sldId="261"/>
            <ac:spMk id="36" creationId="{9378C7DB-B6E1-9A4A-8612-4ED7239B6198}"/>
          </ac:spMkLst>
        </pc:spChg>
        <pc:spChg chg="add mod">
          <ac:chgData name="Serhat Adem SOP" userId="5886b61a-1285-422c-9b4a-b6c34a301884" providerId="ADAL" clId="{6AE8BA74-9C75-1244-AFA1-6A177DFC406B}" dt="2021-09-26T17:42:43.898" v="139" actId="1036"/>
          <ac:spMkLst>
            <pc:docMk/>
            <pc:sldMk cId="1784164269" sldId="261"/>
            <ac:spMk id="37" creationId="{CEB76768-BA20-0742-BA92-ED7EAE673F57}"/>
          </ac:spMkLst>
        </pc:spChg>
        <pc:spChg chg="add mod">
          <ac:chgData name="Serhat Adem SOP" userId="5886b61a-1285-422c-9b4a-b6c34a301884" providerId="ADAL" clId="{6AE8BA74-9C75-1244-AFA1-6A177DFC406B}" dt="2021-09-26T17:42:54.626" v="143" actId="1035"/>
          <ac:spMkLst>
            <pc:docMk/>
            <pc:sldMk cId="1784164269" sldId="261"/>
            <ac:spMk id="38" creationId="{03E26ED9-4969-344C-9988-320A45D7A84A}"/>
          </ac:spMkLst>
        </pc:spChg>
        <pc:spChg chg="add mod">
          <ac:chgData name="Serhat Adem SOP" userId="5886b61a-1285-422c-9b4a-b6c34a301884" providerId="ADAL" clId="{6AE8BA74-9C75-1244-AFA1-6A177DFC406B}" dt="2021-09-26T17:40:15.672" v="103" actId="1076"/>
          <ac:spMkLst>
            <pc:docMk/>
            <pc:sldMk cId="1784164269" sldId="261"/>
            <ac:spMk id="39" creationId="{62C5E15D-081B-1B46-BCBA-61B6E0767D2A}"/>
          </ac:spMkLst>
        </pc:spChg>
        <pc:spChg chg="add mod">
          <ac:chgData name="Serhat Adem SOP" userId="5886b61a-1285-422c-9b4a-b6c34a301884" providerId="ADAL" clId="{6AE8BA74-9C75-1244-AFA1-6A177DFC406B}" dt="2021-09-26T17:43:07.197" v="145" actId="1036"/>
          <ac:spMkLst>
            <pc:docMk/>
            <pc:sldMk cId="1784164269" sldId="261"/>
            <ac:spMk id="40" creationId="{7B4C4815-DCFC-F74E-B36F-63CD6B0C791F}"/>
          </ac:spMkLst>
        </pc:spChg>
        <pc:spChg chg="mod">
          <ac:chgData name="Serhat Adem SOP" userId="5886b61a-1285-422c-9b4a-b6c34a301884" providerId="ADAL" clId="{6AE8BA74-9C75-1244-AFA1-6A177DFC406B}" dt="2021-09-26T17:39:51.480" v="90" actId="14100"/>
          <ac:spMkLst>
            <pc:docMk/>
            <pc:sldMk cId="1784164269" sldId="261"/>
            <ac:spMk id="66" creationId="{1E8C6117-6FE6-C040-A734-17D505AD08AE}"/>
          </ac:spMkLst>
        </pc:spChg>
        <pc:spChg chg="mod">
          <ac:chgData name="Serhat Adem SOP" userId="5886b61a-1285-422c-9b4a-b6c34a301884" providerId="ADAL" clId="{6AE8BA74-9C75-1244-AFA1-6A177DFC406B}" dt="2021-09-26T17:40:22.864" v="109" actId="1035"/>
          <ac:spMkLst>
            <pc:docMk/>
            <pc:sldMk cId="1784164269" sldId="261"/>
            <ac:spMk id="70" creationId="{3F0F57E3-72D9-2342-B4BE-34269C7E9F80}"/>
          </ac:spMkLst>
        </pc:spChg>
        <pc:spChg chg="del">
          <ac:chgData name="Serhat Adem SOP" userId="5886b61a-1285-422c-9b4a-b6c34a301884" providerId="ADAL" clId="{6AE8BA74-9C75-1244-AFA1-6A177DFC406B}" dt="2021-09-26T17:37:14.525" v="32" actId="478"/>
          <ac:spMkLst>
            <pc:docMk/>
            <pc:sldMk cId="1784164269" sldId="261"/>
            <ac:spMk id="72" creationId="{49A267C1-E936-4D46-B839-A7508DC5E3E6}"/>
          </ac:spMkLst>
        </pc:spChg>
        <pc:grpChg chg="mod">
          <ac:chgData name="Serhat Adem SOP" userId="5886b61a-1285-422c-9b4a-b6c34a301884" providerId="ADAL" clId="{6AE8BA74-9C75-1244-AFA1-6A177DFC406B}" dt="2021-09-26T17:44:48.339" v="165" actId="1035"/>
          <ac:grpSpMkLst>
            <pc:docMk/>
            <pc:sldMk cId="1784164269" sldId="261"/>
            <ac:grpSpMk id="117" creationId="{AC5EA787-1C62-FF47-A815-862611DB7B0C}"/>
          </ac:grpSpMkLst>
        </pc:grpChg>
        <pc:picChg chg="add del mod">
          <ac:chgData name="Serhat Adem SOP" userId="5886b61a-1285-422c-9b4a-b6c34a301884" providerId="ADAL" clId="{6AE8BA74-9C75-1244-AFA1-6A177DFC406B}" dt="2021-09-26T17:34:03.198" v="5" actId="478"/>
          <ac:picMkLst>
            <pc:docMk/>
            <pc:sldMk cId="1784164269" sldId="261"/>
            <ac:picMk id="30" creationId="{259A35D7-CCD2-CF4A-9A8C-7D33E9000DC9}"/>
          </ac:picMkLst>
        </pc:picChg>
        <pc:picChg chg="mod">
          <ac:chgData name="Serhat Adem SOP" userId="5886b61a-1285-422c-9b4a-b6c34a301884" providerId="ADAL" clId="{6AE8BA74-9C75-1244-AFA1-6A177DFC406B}" dt="2021-09-26T17:39:55.565" v="101" actId="1035"/>
          <ac:picMkLst>
            <pc:docMk/>
            <pc:sldMk cId="1784164269" sldId="261"/>
            <ac:picMk id="67" creationId="{5A6F8452-0461-8B48-98DE-C56281969A7F}"/>
          </ac:picMkLst>
        </pc:picChg>
        <pc:picChg chg="mod">
          <ac:chgData name="Serhat Adem SOP" userId="5886b61a-1285-422c-9b4a-b6c34a301884" providerId="ADAL" clId="{6AE8BA74-9C75-1244-AFA1-6A177DFC406B}" dt="2021-09-26T17:45:24.159" v="172" actId="1076"/>
          <ac:picMkLst>
            <pc:docMk/>
            <pc:sldMk cId="1784164269" sldId="261"/>
            <ac:picMk id="121" creationId="{CBF8D9D7-2A87-D543-8C6C-A525045376B9}"/>
          </ac:picMkLst>
        </pc:picChg>
      </pc:sldChg>
      <pc:sldChg chg="addSp delSp modSp mod setBg">
        <pc:chgData name="Serhat Adem SOP" userId="5886b61a-1285-422c-9b4a-b6c34a301884" providerId="ADAL" clId="{6AE8BA74-9C75-1244-AFA1-6A177DFC406B}" dt="2021-09-26T19:59:38.947" v="1473"/>
        <pc:sldMkLst>
          <pc:docMk/>
          <pc:sldMk cId="3567662293" sldId="262"/>
        </pc:sldMkLst>
        <pc:spChg chg="add del mod">
          <ac:chgData name="Serhat Adem SOP" userId="5886b61a-1285-422c-9b4a-b6c34a301884" providerId="ADAL" clId="{6AE8BA74-9C75-1244-AFA1-6A177DFC406B}" dt="2021-09-26T19:58:53.457" v="1453" actId="478"/>
          <ac:spMkLst>
            <pc:docMk/>
            <pc:sldMk cId="3567662293" sldId="262"/>
            <ac:spMk id="7" creationId="{F9CFEEF1-AA97-A843-B925-335C740FB291}"/>
          </ac:spMkLst>
        </pc:spChg>
        <pc:spChg chg="add del mod">
          <ac:chgData name="Serhat Adem SOP" userId="5886b61a-1285-422c-9b4a-b6c34a301884" providerId="ADAL" clId="{6AE8BA74-9C75-1244-AFA1-6A177DFC406B}" dt="2021-09-26T19:57:11.318" v="1437" actId="478"/>
          <ac:spMkLst>
            <pc:docMk/>
            <pc:sldMk cId="3567662293" sldId="262"/>
            <ac:spMk id="21" creationId="{B017D5AE-E118-A34E-AE0D-6697DC21152E}"/>
          </ac:spMkLst>
        </pc:spChg>
        <pc:spChg chg="mod">
          <ac:chgData name="Serhat Adem SOP" userId="5886b61a-1285-422c-9b4a-b6c34a301884" providerId="ADAL" clId="{6AE8BA74-9C75-1244-AFA1-6A177DFC406B}" dt="2021-09-26T19:57:24.103" v="1439" actId="14100"/>
          <ac:spMkLst>
            <pc:docMk/>
            <pc:sldMk cId="3567662293" sldId="262"/>
            <ac:spMk id="22" creationId="{6CF53059-4E88-0E49-AC02-51E9D61174FD}"/>
          </ac:spMkLst>
        </pc:spChg>
        <pc:spChg chg="del">
          <ac:chgData name="Serhat Adem SOP" userId="5886b61a-1285-422c-9b4a-b6c34a301884" providerId="ADAL" clId="{6AE8BA74-9C75-1244-AFA1-6A177DFC406B}" dt="2021-09-26T19:57:01.864" v="1433" actId="478"/>
          <ac:spMkLst>
            <pc:docMk/>
            <pc:sldMk cId="3567662293" sldId="262"/>
            <ac:spMk id="23" creationId="{C563EFD4-73B2-834A-8201-E7E6AFAAA40A}"/>
          </ac:spMkLst>
        </pc:spChg>
        <pc:spChg chg="add mod">
          <ac:chgData name="Serhat Adem SOP" userId="5886b61a-1285-422c-9b4a-b6c34a301884" providerId="ADAL" clId="{6AE8BA74-9C75-1244-AFA1-6A177DFC406B}" dt="2021-09-26T19:57:38.373" v="1443" actId="1076"/>
          <ac:spMkLst>
            <pc:docMk/>
            <pc:sldMk cId="3567662293" sldId="262"/>
            <ac:spMk id="24" creationId="{9C68E0A7-9F98-BA4F-BEB0-7AD74CADE28E}"/>
          </ac:spMkLst>
        </pc:spChg>
        <pc:grpChg chg="mod">
          <ac:chgData name="Serhat Adem SOP" userId="5886b61a-1285-422c-9b4a-b6c34a301884" providerId="ADAL" clId="{6AE8BA74-9C75-1244-AFA1-6A177DFC406B}" dt="2021-09-26T19:55:19.130" v="1410" actId="1076"/>
          <ac:grpSpMkLst>
            <pc:docMk/>
            <pc:sldMk cId="3567662293" sldId="262"/>
            <ac:grpSpMk id="13" creationId="{403286C1-4451-2247-946B-63EC84A575E9}"/>
          </ac:grpSpMkLst>
        </pc:grpChg>
        <pc:graphicFrameChg chg="mod">
          <ac:chgData name="Serhat Adem SOP" userId="5886b61a-1285-422c-9b4a-b6c34a301884" providerId="ADAL" clId="{6AE8BA74-9C75-1244-AFA1-6A177DFC406B}" dt="2021-09-26T19:29:27.783" v="1142" actId="1076"/>
          <ac:graphicFrameMkLst>
            <pc:docMk/>
            <pc:sldMk cId="3567662293" sldId="262"/>
            <ac:graphicFrameMk id="2" creationId="{04D458D6-A13A-2D45-A588-36C1F8579CC7}"/>
          </ac:graphicFrameMkLst>
        </pc:graphicFrameChg>
        <pc:picChg chg="add del mod">
          <ac:chgData name="Serhat Adem SOP" userId="5886b61a-1285-422c-9b4a-b6c34a301884" providerId="ADAL" clId="{6AE8BA74-9C75-1244-AFA1-6A177DFC406B}" dt="2021-09-26T19:28:07.195" v="1127" actId="478"/>
          <ac:picMkLst>
            <pc:docMk/>
            <pc:sldMk cId="3567662293" sldId="262"/>
            <ac:picMk id="18" creationId="{AAE6C540-DC79-4243-B310-DDDF779710C6}"/>
          </ac:picMkLst>
        </pc:picChg>
        <pc:cxnChg chg="add del mod">
          <ac:chgData name="Serhat Adem SOP" userId="5886b61a-1285-422c-9b4a-b6c34a301884" providerId="ADAL" clId="{6AE8BA74-9C75-1244-AFA1-6A177DFC406B}" dt="2021-09-26T19:29:22.670" v="1141" actId="478"/>
          <ac:cxnSpMkLst>
            <pc:docMk/>
            <pc:sldMk cId="3567662293" sldId="262"/>
            <ac:cxnSpMk id="19" creationId="{62449950-C0D4-4A4B-B495-056FA5977080}"/>
          </ac:cxnSpMkLst>
        </pc:cxnChg>
        <pc:cxnChg chg="add mod">
          <ac:chgData name="Serhat Adem SOP" userId="5886b61a-1285-422c-9b4a-b6c34a301884" providerId="ADAL" clId="{6AE8BA74-9C75-1244-AFA1-6A177DFC406B}" dt="2021-09-26T19:59:38.947" v="1473"/>
          <ac:cxnSpMkLst>
            <pc:docMk/>
            <pc:sldMk cId="3567662293" sldId="262"/>
            <ac:cxnSpMk id="25" creationId="{0C50C5B3-AD3B-E64D-826C-AA324BD9DB23}"/>
          </ac:cxnSpMkLst>
        </pc:cxnChg>
        <pc:cxnChg chg="del mod">
          <ac:chgData name="Serhat Adem SOP" userId="5886b61a-1285-422c-9b4a-b6c34a301884" providerId="ADAL" clId="{6AE8BA74-9C75-1244-AFA1-6A177DFC406B}" dt="2021-09-26T19:58:16.707" v="1445" actId="478"/>
          <ac:cxnSpMkLst>
            <pc:docMk/>
            <pc:sldMk cId="3567662293" sldId="262"/>
            <ac:cxnSpMk id="29" creationId="{E59569B3-C464-B74F-9461-55F1D093C287}"/>
          </ac:cxnSpMkLst>
        </pc:cxnChg>
      </pc:sldChg>
      <pc:sldChg chg="addSp delSp modSp mod">
        <pc:chgData name="Serhat Adem SOP" userId="5886b61a-1285-422c-9b4a-b6c34a301884" providerId="ADAL" clId="{6AE8BA74-9C75-1244-AFA1-6A177DFC406B}" dt="2021-09-26T20:28:14.008" v="1698" actId="20577"/>
        <pc:sldMkLst>
          <pc:docMk/>
          <pc:sldMk cId="171013677" sldId="263"/>
        </pc:sldMkLst>
        <pc:spChg chg="add mod">
          <ac:chgData name="Serhat Adem SOP" userId="5886b61a-1285-422c-9b4a-b6c34a301884" providerId="ADAL" clId="{6AE8BA74-9C75-1244-AFA1-6A177DFC406B}" dt="2021-09-26T20:27:21.435" v="1682" actId="1036"/>
          <ac:spMkLst>
            <pc:docMk/>
            <pc:sldMk cId="171013677" sldId="263"/>
            <ac:spMk id="2" creationId="{13473B27-055D-B545-8823-39711AE0EB77}"/>
          </ac:spMkLst>
        </pc:spChg>
        <pc:spChg chg="mod">
          <ac:chgData name="Serhat Adem SOP" userId="5886b61a-1285-422c-9b4a-b6c34a301884" providerId="ADAL" clId="{6AE8BA74-9C75-1244-AFA1-6A177DFC406B}" dt="2021-09-26T20:28:14.008" v="1698" actId="20577"/>
          <ac:spMkLst>
            <pc:docMk/>
            <pc:sldMk cId="171013677" sldId="263"/>
            <ac:spMk id="19" creationId="{CDEC5F00-708D-3A47-82CA-E8C41E686D4A}"/>
          </ac:spMkLst>
        </pc:spChg>
        <pc:spChg chg="del">
          <ac:chgData name="Serhat Adem SOP" userId="5886b61a-1285-422c-9b4a-b6c34a301884" providerId="ADAL" clId="{6AE8BA74-9C75-1244-AFA1-6A177DFC406B}" dt="2021-09-26T20:01:34.533" v="1486" actId="478"/>
          <ac:spMkLst>
            <pc:docMk/>
            <pc:sldMk cId="171013677" sldId="263"/>
            <ac:spMk id="22" creationId="{6CF53059-4E88-0E49-AC02-51E9D61174FD}"/>
          </ac:spMkLst>
        </pc:spChg>
        <pc:spChg chg="del">
          <ac:chgData name="Serhat Adem SOP" userId="5886b61a-1285-422c-9b4a-b6c34a301884" providerId="ADAL" clId="{6AE8BA74-9C75-1244-AFA1-6A177DFC406B}" dt="2021-09-26T20:01:34.533" v="1486" actId="478"/>
          <ac:spMkLst>
            <pc:docMk/>
            <pc:sldMk cId="171013677" sldId="263"/>
            <ac:spMk id="23" creationId="{C563EFD4-73B2-834A-8201-E7E6AFAAA40A}"/>
          </ac:spMkLst>
        </pc:spChg>
        <pc:spChg chg="mod">
          <ac:chgData name="Serhat Adem SOP" userId="5886b61a-1285-422c-9b4a-b6c34a301884" providerId="ADAL" clId="{6AE8BA74-9C75-1244-AFA1-6A177DFC406B}" dt="2021-09-26T19:56:00.739" v="1419"/>
          <ac:spMkLst>
            <pc:docMk/>
            <pc:sldMk cId="171013677" sldId="263"/>
            <ac:spMk id="24" creationId="{571475A9-BFEB-184A-984D-3FAE9929FC86}"/>
          </ac:spMkLst>
        </pc:spChg>
        <pc:spChg chg="add mod">
          <ac:chgData name="Serhat Adem SOP" userId="5886b61a-1285-422c-9b4a-b6c34a301884" providerId="ADAL" clId="{6AE8BA74-9C75-1244-AFA1-6A177DFC406B}" dt="2021-09-26T20:01:34.876" v="1487"/>
          <ac:spMkLst>
            <pc:docMk/>
            <pc:sldMk cId="171013677" sldId="263"/>
            <ac:spMk id="27" creationId="{C5C5C5C1-E77E-FD4B-A467-606C1C4C7269}"/>
          </ac:spMkLst>
        </pc:spChg>
        <pc:spChg chg="add mod">
          <ac:chgData name="Serhat Adem SOP" userId="5886b61a-1285-422c-9b4a-b6c34a301884" providerId="ADAL" clId="{6AE8BA74-9C75-1244-AFA1-6A177DFC406B}" dt="2021-09-26T20:01:34.876" v="1487"/>
          <ac:spMkLst>
            <pc:docMk/>
            <pc:sldMk cId="171013677" sldId="263"/>
            <ac:spMk id="28" creationId="{CD2347C1-FF4F-9647-8E69-F51885142847}"/>
          </ac:spMkLst>
        </pc:spChg>
        <pc:grpChg chg="del mod">
          <ac:chgData name="Serhat Adem SOP" userId="5886b61a-1285-422c-9b4a-b6c34a301884" providerId="ADAL" clId="{6AE8BA74-9C75-1244-AFA1-6A177DFC406B}" dt="2021-09-26T19:56:00.219" v="1418" actId="478"/>
          <ac:grpSpMkLst>
            <pc:docMk/>
            <pc:sldMk cId="171013677" sldId="263"/>
            <ac:grpSpMk id="13" creationId="{403286C1-4451-2247-946B-63EC84A575E9}"/>
          </ac:grpSpMkLst>
        </pc:grpChg>
        <pc:grpChg chg="add mod">
          <ac:chgData name="Serhat Adem SOP" userId="5886b61a-1285-422c-9b4a-b6c34a301884" providerId="ADAL" clId="{6AE8BA74-9C75-1244-AFA1-6A177DFC406B}" dt="2021-09-26T19:56:00.739" v="1419"/>
          <ac:grpSpMkLst>
            <pc:docMk/>
            <pc:sldMk cId="171013677" sldId="263"/>
            <ac:grpSpMk id="21" creationId="{63551718-6AA9-5744-937A-FC7F3AAB657A}"/>
          </ac:grpSpMkLst>
        </pc:grpChg>
        <pc:picChg chg="mod">
          <ac:chgData name="Serhat Adem SOP" userId="5886b61a-1285-422c-9b4a-b6c34a301884" providerId="ADAL" clId="{6AE8BA74-9C75-1244-AFA1-6A177DFC406B}" dt="2021-09-26T19:56:00.739" v="1419"/>
          <ac:picMkLst>
            <pc:docMk/>
            <pc:sldMk cId="171013677" sldId="263"/>
            <ac:picMk id="25" creationId="{7466BED0-D14D-8F44-9812-BE1E5BE8558C}"/>
          </ac:picMkLst>
        </pc:picChg>
        <pc:picChg chg="add mod">
          <ac:chgData name="Serhat Adem SOP" userId="5886b61a-1285-422c-9b4a-b6c34a301884" providerId="ADAL" clId="{6AE8BA74-9C75-1244-AFA1-6A177DFC406B}" dt="2021-09-26T20:26:45.526" v="1673" actId="1076"/>
          <ac:picMkLst>
            <pc:docMk/>
            <pc:sldMk cId="171013677" sldId="263"/>
            <ac:picMk id="30" creationId="{5A54858E-FCA9-5049-9EAF-DFB9900A670E}"/>
          </ac:picMkLst>
        </pc:picChg>
        <pc:cxnChg chg="add mod">
          <ac:chgData name="Serhat Adem SOP" userId="5886b61a-1285-422c-9b4a-b6c34a301884" providerId="ADAL" clId="{6AE8BA74-9C75-1244-AFA1-6A177DFC406B}" dt="2021-09-26T19:59:47.114" v="1477"/>
          <ac:cxnSpMkLst>
            <pc:docMk/>
            <pc:sldMk cId="171013677" sldId="263"/>
            <ac:cxnSpMk id="26" creationId="{7D83007E-8171-8346-8382-C345D9D8087B}"/>
          </ac:cxnSpMkLst>
        </pc:cxnChg>
        <pc:cxnChg chg="del">
          <ac:chgData name="Serhat Adem SOP" userId="5886b61a-1285-422c-9b4a-b6c34a301884" providerId="ADAL" clId="{6AE8BA74-9C75-1244-AFA1-6A177DFC406B}" dt="2021-09-26T19:59:46.722" v="1476" actId="478"/>
          <ac:cxnSpMkLst>
            <pc:docMk/>
            <pc:sldMk cId="171013677" sldId="263"/>
            <ac:cxnSpMk id="29" creationId="{E59569B3-C464-B74F-9461-55F1D093C287}"/>
          </ac:cxnSpMkLst>
        </pc:cxnChg>
      </pc:sldChg>
      <pc:sldChg chg="addSp delSp modSp mod">
        <pc:chgData name="Serhat Adem SOP" userId="5886b61a-1285-422c-9b4a-b6c34a301884" providerId="ADAL" clId="{6AE8BA74-9C75-1244-AFA1-6A177DFC406B}" dt="2021-09-26T20:01:27.158" v="1485"/>
        <pc:sldMkLst>
          <pc:docMk/>
          <pc:sldMk cId="739639510" sldId="264"/>
        </pc:sldMkLst>
        <pc:spChg chg="mod">
          <ac:chgData name="Serhat Adem SOP" userId="5886b61a-1285-422c-9b4a-b6c34a301884" providerId="ADAL" clId="{6AE8BA74-9C75-1244-AFA1-6A177DFC406B}" dt="2021-09-26T19:55:48.169" v="1417"/>
          <ac:spMkLst>
            <pc:docMk/>
            <pc:sldMk cId="739639510" sldId="264"/>
            <ac:spMk id="21" creationId="{9F9CFEBA-D1B4-B746-8B28-5644FCDA3098}"/>
          </ac:spMkLst>
        </pc:spChg>
        <pc:spChg chg="del">
          <ac:chgData name="Serhat Adem SOP" userId="5886b61a-1285-422c-9b4a-b6c34a301884" providerId="ADAL" clId="{6AE8BA74-9C75-1244-AFA1-6A177DFC406B}" dt="2021-09-26T20:01:26.799" v="1484" actId="478"/>
          <ac:spMkLst>
            <pc:docMk/>
            <pc:sldMk cId="739639510" sldId="264"/>
            <ac:spMk id="22" creationId="{6CF53059-4E88-0E49-AC02-51E9D61174FD}"/>
          </ac:spMkLst>
        </pc:spChg>
        <pc:spChg chg="del">
          <ac:chgData name="Serhat Adem SOP" userId="5886b61a-1285-422c-9b4a-b6c34a301884" providerId="ADAL" clId="{6AE8BA74-9C75-1244-AFA1-6A177DFC406B}" dt="2021-09-26T20:01:26.799" v="1484" actId="478"/>
          <ac:spMkLst>
            <pc:docMk/>
            <pc:sldMk cId="739639510" sldId="264"/>
            <ac:spMk id="23" creationId="{C563EFD4-73B2-834A-8201-E7E6AFAAA40A}"/>
          </ac:spMkLst>
        </pc:spChg>
        <pc:spChg chg="add mod">
          <ac:chgData name="Serhat Adem SOP" userId="5886b61a-1285-422c-9b4a-b6c34a301884" providerId="ADAL" clId="{6AE8BA74-9C75-1244-AFA1-6A177DFC406B}" dt="2021-09-26T20:01:27.158" v="1485"/>
          <ac:spMkLst>
            <pc:docMk/>
            <pc:sldMk cId="739639510" sldId="264"/>
            <ac:spMk id="26" creationId="{73A4ADEA-46C3-2444-BD2F-20F5126C1DFC}"/>
          </ac:spMkLst>
        </pc:spChg>
        <pc:spChg chg="add mod">
          <ac:chgData name="Serhat Adem SOP" userId="5886b61a-1285-422c-9b4a-b6c34a301884" providerId="ADAL" clId="{6AE8BA74-9C75-1244-AFA1-6A177DFC406B}" dt="2021-09-26T20:01:27.158" v="1485"/>
          <ac:spMkLst>
            <pc:docMk/>
            <pc:sldMk cId="739639510" sldId="264"/>
            <ac:spMk id="27" creationId="{8178F68D-BBD0-F847-94BF-A58DD4937D53}"/>
          </ac:spMkLst>
        </pc:spChg>
        <pc:grpChg chg="del">
          <ac:chgData name="Serhat Adem SOP" userId="5886b61a-1285-422c-9b4a-b6c34a301884" providerId="ADAL" clId="{6AE8BA74-9C75-1244-AFA1-6A177DFC406B}" dt="2021-09-26T19:55:47.733" v="1416" actId="478"/>
          <ac:grpSpMkLst>
            <pc:docMk/>
            <pc:sldMk cId="739639510" sldId="264"/>
            <ac:grpSpMk id="13" creationId="{403286C1-4451-2247-946B-63EC84A575E9}"/>
          </ac:grpSpMkLst>
        </pc:grpChg>
        <pc:grpChg chg="add mod">
          <ac:chgData name="Serhat Adem SOP" userId="5886b61a-1285-422c-9b4a-b6c34a301884" providerId="ADAL" clId="{6AE8BA74-9C75-1244-AFA1-6A177DFC406B}" dt="2021-09-26T19:55:48.169" v="1417"/>
          <ac:grpSpMkLst>
            <pc:docMk/>
            <pc:sldMk cId="739639510" sldId="264"/>
            <ac:grpSpMk id="19" creationId="{0A8B22E7-9941-FF4F-A439-DE52571581A3}"/>
          </ac:grpSpMkLst>
        </pc:grpChg>
        <pc:picChg chg="mod">
          <ac:chgData name="Serhat Adem SOP" userId="5886b61a-1285-422c-9b4a-b6c34a301884" providerId="ADAL" clId="{6AE8BA74-9C75-1244-AFA1-6A177DFC406B}" dt="2021-09-26T19:55:48.169" v="1417"/>
          <ac:picMkLst>
            <pc:docMk/>
            <pc:sldMk cId="739639510" sldId="264"/>
            <ac:picMk id="24" creationId="{59DDBE8F-F852-BE4E-A349-EA262FB75252}"/>
          </ac:picMkLst>
        </pc:picChg>
        <pc:cxnChg chg="add mod">
          <ac:chgData name="Serhat Adem SOP" userId="5886b61a-1285-422c-9b4a-b6c34a301884" providerId="ADAL" clId="{6AE8BA74-9C75-1244-AFA1-6A177DFC406B}" dt="2021-09-26T19:59:42.887" v="1475"/>
          <ac:cxnSpMkLst>
            <pc:docMk/>
            <pc:sldMk cId="739639510" sldId="264"/>
            <ac:cxnSpMk id="25" creationId="{0407AE3D-C9B2-3046-91D3-88181B3EE83B}"/>
          </ac:cxnSpMkLst>
        </pc:cxnChg>
        <pc:cxnChg chg="del">
          <ac:chgData name="Serhat Adem SOP" userId="5886b61a-1285-422c-9b4a-b6c34a301884" providerId="ADAL" clId="{6AE8BA74-9C75-1244-AFA1-6A177DFC406B}" dt="2021-09-26T19:59:41.961" v="1474" actId="478"/>
          <ac:cxnSpMkLst>
            <pc:docMk/>
            <pc:sldMk cId="739639510" sldId="264"/>
            <ac:cxnSpMk id="29" creationId="{E59569B3-C464-B74F-9461-55F1D093C287}"/>
          </ac:cxnSpMkLst>
        </pc:cxnChg>
      </pc:sldChg>
      <pc:sldChg chg="addSp delSp modSp mod setBg">
        <pc:chgData name="Serhat Adem SOP" userId="5886b61a-1285-422c-9b4a-b6c34a301884" providerId="ADAL" clId="{6AE8BA74-9C75-1244-AFA1-6A177DFC406B}" dt="2021-09-26T20:01:23.094" v="1483"/>
        <pc:sldMkLst>
          <pc:docMk/>
          <pc:sldMk cId="1648544875" sldId="265"/>
        </pc:sldMkLst>
        <pc:spChg chg="mod">
          <ac:chgData name="Serhat Adem SOP" userId="5886b61a-1285-422c-9b4a-b6c34a301884" providerId="ADAL" clId="{6AE8BA74-9C75-1244-AFA1-6A177DFC406B}" dt="2021-09-26T19:54:12.271" v="1409" actId="1076"/>
          <ac:spMkLst>
            <pc:docMk/>
            <pc:sldMk cId="1648544875" sldId="265"/>
            <ac:spMk id="2" creationId="{021C0334-0408-0B42-92E1-14B950E5D20B}"/>
          </ac:spMkLst>
        </pc:spChg>
        <pc:spChg chg="add del mod">
          <ac:chgData name="Serhat Adem SOP" userId="5886b61a-1285-422c-9b4a-b6c34a301884" providerId="ADAL" clId="{6AE8BA74-9C75-1244-AFA1-6A177DFC406B}" dt="2021-09-26T19:52:07.963" v="1398"/>
          <ac:spMkLst>
            <pc:docMk/>
            <pc:sldMk cId="1648544875" sldId="265"/>
            <ac:spMk id="3" creationId="{B68A8BB5-21C6-C04E-A30D-DB800F30BE31}"/>
          </ac:spMkLst>
        </pc:spChg>
        <pc:spChg chg="add mod">
          <ac:chgData name="Serhat Adem SOP" userId="5886b61a-1285-422c-9b4a-b6c34a301884" providerId="ADAL" clId="{6AE8BA74-9C75-1244-AFA1-6A177DFC406B}" dt="2021-09-26T20:01:23.094" v="1483"/>
          <ac:spMkLst>
            <pc:docMk/>
            <pc:sldMk cId="1648544875" sldId="265"/>
            <ac:spMk id="19" creationId="{D331E0F4-899B-4249-8226-A3856E4A2241}"/>
          </ac:spMkLst>
        </pc:spChg>
        <pc:spChg chg="add mod">
          <ac:chgData name="Serhat Adem SOP" userId="5886b61a-1285-422c-9b4a-b6c34a301884" providerId="ADAL" clId="{6AE8BA74-9C75-1244-AFA1-6A177DFC406B}" dt="2021-09-26T20:01:23.094" v="1483"/>
          <ac:spMkLst>
            <pc:docMk/>
            <pc:sldMk cId="1648544875" sldId="265"/>
            <ac:spMk id="21" creationId="{14584797-0983-D54E-B4E9-CCC060A7F36F}"/>
          </ac:spMkLst>
        </pc:spChg>
        <pc:spChg chg="del">
          <ac:chgData name="Serhat Adem SOP" userId="5886b61a-1285-422c-9b4a-b6c34a301884" providerId="ADAL" clId="{6AE8BA74-9C75-1244-AFA1-6A177DFC406B}" dt="2021-09-26T20:01:22.536" v="1482" actId="478"/>
          <ac:spMkLst>
            <pc:docMk/>
            <pc:sldMk cId="1648544875" sldId="265"/>
            <ac:spMk id="22" creationId="{6CF53059-4E88-0E49-AC02-51E9D61174FD}"/>
          </ac:spMkLst>
        </pc:spChg>
        <pc:spChg chg="del">
          <ac:chgData name="Serhat Adem SOP" userId="5886b61a-1285-422c-9b4a-b6c34a301884" providerId="ADAL" clId="{6AE8BA74-9C75-1244-AFA1-6A177DFC406B}" dt="2021-09-26T20:01:22.536" v="1482" actId="478"/>
          <ac:spMkLst>
            <pc:docMk/>
            <pc:sldMk cId="1648544875" sldId="265"/>
            <ac:spMk id="23" creationId="{C563EFD4-73B2-834A-8201-E7E6AFAAA40A}"/>
          </ac:spMkLst>
        </pc:spChg>
        <pc:grpChg chg="mod">
          <ac:chgData name="Serhat Adem SOP" userId="5886b61a-1285-422c-9b4a-b6c34a301884" providerId="ADAL" clId="{6AE8BA74-9C75-1244-AFA1-6A177DFC406B}" dt="2021-09-26T19:55:36.207" v="1413" actId="1076"/>
          <ac:grpSpMkLst>
            <pc:docMk/>
            <pc:sldMk cId="1648544875" sldId="265"/>
            <ac:grpSpMk id="13" creationId="{403286C1-4451-2247-946B-63EC84A575E9}"/>
          </ac:grpSpMkLst>
        </pc:grpChg>
        <pc:picChg chg="mod">
          <ac:chgData name="Serhat Adem SOP" userId="5886b61a-1285-422c-9b4a-b6c34a301884" providerId="ADAL" clId="{6AE8BA74-9C75-1244-AFA1-6A177DFC406B}" dt="2021-09-26T19:54:08.677" v="1408" actId="1076"/>
          <ac:picMkLst>
            <pc:docMk/>
            <pc:sldMk cId="1648544875" sldId="265"/>
            <ac:picMk id="24" creationId="{629BA03C-E540-7B44-989E-553E18326333}"/>
          </ac:picMkLst>
        </pc:picChg>
        <pc:cxnChg chg="mod">
          <ac:chgData name="Serhat Adem SOP" userId="5886b61a-1285-422c-9b4a-b6c34a301884" providerId="ADAL" clId="{6AE8BA74-9C75-1244-AFA1-6A177DFC406B}" dt="2021-09-26T19:59:26.751" v="1470" actId="1035"/>
          <ac:cxnSpMkLst>
            <pc:docMk/>
            <pc:sldMk cId="1648544875" sldId="265"/>
            <ac:cxnSpMk id="29" creationId="{E59569B3-C464-B74F-9461-55F1D093C287}"/>
          </ac:cxnSpMkLst>
        </pc:cxnChg>
      </pc:sldChg>
      <pc:sldChg chg="addSp delSp modSp mod">
        <pc:chgData name="Serhat Adem SOP" userId="5886b61a-1285-422c-9b4a-b6c34a301884" providerId="ADAL" clId="{6AE8BA74-9C75-1244-AFA1-6A177DFC406B}" dt="2021-09-26T20:15:49.434" v="1618" actId="1076"/>
        <pc:sldMkLst>
          <pc:docMk/>
          <pc:sldMk cId="2258810686" sldId="266"/>
        </pc:sldMkLst>
        <pc:spChg chg="add del mod">
          <ac:chgData name="Serhat Adem SOP" userId="5886b61a-1285-422c-9b4a-b6c34a301884" providerId="ADAL" clId="{6AE8BA74-9C75-1244-AFA1-6A177DFC406B}" dt="2021-09-26T20:06:46.954" v="1504" actId="478"/>
          <ac:spMkLst>
            <pc:docMk/>
            <pc:sldMk cId="2258810686" sldId="266"/>
            <ac:spMk id="2" creationId="{FA3CF704-B6FA-2044-8BD2-463083CFD905}"/>
          </ac:spMkLst>
        </pc:spChg>
        <pc:spChg chg="del mod">
          <ac:chgData name="Serhat Adem SOP" userId="5886b61a-1285-422c-9b4a-b6c34a301884" providerId="ADAL" clId="{6AE8BA74-9C75-1244-AFA1-6A177DFC406B}" dt="2021-09-26T20:11:00.962" v="1574" actId="478"/>
          <ac:spMkLst>
            <pc:docMk/>
            <pc:sldMk cId="2258810686" sldId="266"/>
            <ac:spMk id="21" creationId="{E7AE80B7-59D5-4345-BCC5-5A286B9FDC27}"/>
          </ac:spMkLst>
        </pc:spChg>
        <pc:spChg chg="del">
          <ac:chgData name="Serhat Adem SOP" userId="5886b61a-1285-422c-9b4a-b6c34a301884" providerId="ADAL" clId="{6AE8BA74-9C75-1244-AFA1-6A177DFC406B}" dt="2021-09-26T20:01:38.417" v="1488" actId="478"/>
          <ac:spMkLst>
            <pc:docMk/>
            <pc:sldMk cId="2258810686" sldId="266"/>
            <ac:spMk id="22" creationId="{6CF53059-4E88-0E49-AC02-51E9D61174FD}"/>
          </ac:spMkLst>
        </pc:spChg>
        <pc:spChg chg="del">
          <ac:chgData name="Serhat Adem SOP" userId="5886b61a-1285-422c-9b4a-b6c34a301884" providerId="ADAL" clId="{6AE8BA74-9C75-1244-AFA1-6A177DFC406B}" dt="2021-09-26T20:01:38.417" v="1488" actId="478"/>
          <ac:spMkLst>
            <pc:docMk/>
            <pc:sldMk cId="2258810686" sldId="266"/>
            <ac:spMk id="23" creationId="{C563EFD4-73B2-834A-8201-E7E6AFAAA40A}"/>
          </ac:spMkLst>
        </pc:spChg>
        <pc:spChg chg="mod">
          <ac:chgData name="Serhat Adem SOP" userId="5886b61a-1285-422c-9b4a-b6c34a301884" providerId="ADAL" clId="{6AE8BA74-9C75-1244-AFA1-6A177DFC406B}" dt="2021-09-26T19:56:05.577" v="1422"/>
          <ac:spMkLst>
            <pc:docMk/>
            <pc:sldMk cId="2258810686" sldId="266"/>
            <ac:spMk id="24" creationId="{45ADD90B-932B-A547-A9BE-A9E279B7DE85}"/>
          </ac:spMkLst>
        </pc:spChg>
        <pc:spChg chg="add mod">
          <ac:chgData name="Serhat Adem SOP" userId="5886b61a-1285-422c-9b4a-b6c34a301884" providerId="ADAL" clId="{6AE8BA74-9C75-1244-AFA1-6A177DFC406B}" dt="2021-09-26T20:01:38.917" v="1489"/>
          <ac:spMkLst>
            <pc:docMk/>
            <pc:sldMk cId="2258810686" sldId="266"/>
            <ac:spMk id="27" creationId="{74280B90-7311-F54B-AFFB-EC27DAA84215}"/>
          </ac:spMkLst>
        </pc:spChg>
        <pc:spChg chg="add mod">
          <ac:chgData name="Serhat Adem SOP" userId="5886b61a-1285-422c-9b4a-b6c34a301884" providerId="ADAL" clId="{6AE8BA74-9C75-1244-AFA1-6A177DFC406B}" dt="2021-09-26T20:01:38.917" v="1489"/>
          <ac:spMkLst>
            <pc:docMk/>
            <pc:sldMk cId="2258810686" sldId="266"/>
            <ac:spMk id="28" creationId="{23BC6937-1515-4C41-B01C-A07D842C0434}"/>
          </ac:spMkLst>
        </pc:spChg>
        <pc:grpChg chg="del mod">
          <ac:chgData name="Serhat Adem SOP" userId="5886b61a-1285-422c-9b4a-b6c34a301884" providerId="ADAL" clId="{6AE8BA74-9C75-1244-AFA1-6A177DFC406B}" dt="2021-09-26T19:56:04.271" v="1421" actId="478"/>
          <ac:grpSpMkLst>
            <pc:docMk/>
            <pc:sldMk cId="2258810686" sldId="266"/>
            <ac:grpSpMk id="13" creationId="{403286C1-4451-2247-946B-63EC84A575E9}"/>
          </ac:grpSpMkLst>
        </pc:grpChg>
        <pc:grpChg chg="add mod">
          <ac:chgData name="Serhat Adem SOP" userId="5886b61a-1285-422c-9b4a-b6c34a301884" providerId="ADAL" clId="{6AE8BA74-9C75-1244-AFA1-6A177DFC406B}" dt="2021-09-26T19:56:05.577" v="1422"/>
          <ac:grpSpMkLst>
            <pc:docMk/>
            <pc:sldMk cId="2258810686" sldId="266"/>
            <ac:grpSpMk id="18" creationId="{71A09B6D-CA8D-5D4C-AC1D-5B2484E7A382}"/>
          </ac:grpSpMkLst>
        </pc:grpChg>
        <pc:picChg chg="add del mod">
          <ac:chgData name="Serhat Adem SOP" userId="5886b61a-1285-422c-9b4a-b6c34a301884" providerId="ADAL" clId="{6AE8BA74-9C75-1244-AFA1-6A177DFC406B}" dt="2021-09-26T20:11:40.617" v="1582" actId="478"/>
          <ac:picMkLst>
            <pc:docMk/>
            <pc:sldMk cId="2258810686" sldId="266"/>
            <ac:picMk id="4" creationId="{442E1743-79CE-DE49-BF49-6B95D058F613}"/>
          </ac:picMkLst>
        </pc:picChg>
        <pc:picChg chg="add del mod">
          <ac:chgData name="Serhat Adem SOP" userId="5886b61a-1285-422c-9b4a-b6c34a301884" providerId="ADAL" clId="{6AE8BA74-9C75-1244-AFA1-6A177DFC406B}" dt="2021-09-26T20:11:39.403" v="1581" actId="478"/>
          <ac:picMkLst>
            <pc:docMk/>
            <pc:sldMk cId="2258810686" sldId="266"/>
            <ac:picMk id="7" creationId="{22DC5EC1-A315-EE44-90F2-15480572B56E}"/>
          </ac:picMkLst>
        </pc:picChg>
        <pc:picChg chg="add del mod">
          <ac:chgData name="Serhat Adem SOP" userId="5886b61a-1285-422c-9b4a-b6c34a301884" providerId="ADAL" clId="{6AE8BA74-9C75-1244-AFA1-6A177DFC406B}" dt="2021-09-26T20:12:00.774" v="1584" actId="21"/>
          <ac:picMkLst>
            <pc:docMk/>
            <pc:sldMk cId="2258810686" sldId="266"/>
            <ac:picMk id="10" creationId="{D1C069AC-B9FC-884A-8913-927FFA0059D4}"/>
          </ac:picMkLst>
        </pc:picChg>
        <pc:picChg chg="del mod">
          <ac:chgData name="Serhat Adem SOP" userId="5886b61a-1285-422c-9b4a-b6c34a301884" providerId="ADAL" clId="{6AE8BA74-9C75-1244-AFA1-6A177DFC406B}" dt="2021-09-26T20:09:35.170" v="1531" actId="478"/>
          <ac:picMkLst>
            <pc:docMk/>
            <pc:sldMk cId="2258810686" sldId="266"/>
            <ac:picMk id="19" creationId="{53F8629E-DE4A-2A41-84F6-EC457771ED89}"/>
          </ac:picMkLst>
        </pc:picChg>
        <pc:picChg chg="mod">
          <ac:chgData name="Serhat Adem SOP" userId="5886b61a-1285-422c-9b4a-b6c34a301884" providerId="ADAL" clId="{6AE8BA74-9C75-1244-AFA1-6A177DFC406B}" dt="2021-09-26T19:56:05.577" v="1422"/>
          <ac:picMkLst>
            <pc:docMk/>
            <pc:sldMk cId="2258810686" sldId="266"/>
            <ac:picMk id="25" creationId="{4704F988-A9B2-0148-A831-B09F987BCC59}"/>
          </ac:picMkLst>
        </pc:picChg>
        <pc:picChg chg="add mod">
          <ac:chgData name="Serhat Adem SOP" userId="5886b61a-1285-422c-9b4a-b6c34a301884" providerId="ADAL" clId="{6AE8BA74-9C75-1244-AFA1-6A177DFC406B}" dt="2021-09-26T20:15:49.434" v="1618" actId="1076"/>
          <ac:picMkLst>
            <pc:docMk/>
            <pc:sldMk cId="2258810686" sldId="266"/>
            <ac:picMk id="30" creationId="{5156D4BA-244A-A54C-8EA3-BD7E5595E630}"/>
          </ac:picMkLst>
        </pc:picChg>
        <pc:cxnChg chg="add mod">
          <ac:chgData name="Serhat Adem SOP" userId="5886b61a-1285-422c-9b4a-b6c34a301884" providerId="ADAL" clId="{6AE8BA74-9C75-1244-AFA1-6A177DFC406B}" dt="2021-09-26T19:59:50.746" v="1479"/>
          <ac:cxnSpMkLst>
            <pc:docMk/>
            <pc:sldMk cId="2258810686" sldId="266"/>
            <ac:cxnSpMk id="26" creationId="{4D176A47-5048-C94E-9606-692EB558FE4B}"/>
          </ac:cxnSpMkLst>
        </pc:cxnChg>
        <pc:cxnChg chg="del">
          <ac:chgData name="Serhat Adem SOP" userId="5886b61a-1285-422c-9b4a-b6c34a301884" providerId="ADAL" clId="{6AE8BA74-9C75-1244-AFA1-6A177DFC406B}" dt="2021-09-26T19:59:50.025" v="1478" actId="478"/>
          <ac:cxnSpMkLst>
            <pc:docMk/>
            <pc:sldMk cId="2258810686" sldId="266"/>
            <ac:cxnSpMk id="29" creationId="{E59569B3-C464-B74F-9461-55F1D093C287}"/>
          </ac:cxnSpMkLst>
        </pc:cxnChg>
      </pc:sldChg>
      <pc:sldChg chg="addSp delSp modSp mod">
        <pc:chgData name="Serhat Adem SOP" userId="5886b61a-1285-422c-9b4a-b6c34a301884" providerId="ADAL" clId="{6AE8BA74-9C75-1244-AFA1-6A177DFC406B}" dt="2021-09-26T20:02:17.041" v="1499"/>
        <pc:sldMkLst>
          <pc:docMk/>
          <pc:sldMk cId="3182416391" sldId="267"/>
        </pc:sldMkLst>
        <pc:spChg chg="mod">
          <ac:chgData name="Serhat Adem SOP" userId="5886b61a-1285-422c-9b4a-b6c34a301884" providerId="ADAL" clId="{6AE8BA74-9C75-1244-AFA1-6A177DFC406B}" dt="2021-09-26T19:55:44.759" v="1415"/>
          <ac:spMkLst>
            <pc:docMk/>
            <pc:sldMk cId="3182416391" sldId="267"/>
            <ac:spMk id="21" creationId="{708DFBCC-AC9F-B54B-84E0-76515AB45901}"/>
          </ac:spMkLst>
        </pc:spChg>
        <pc:spChg chg="del">
          <ac:chgData name="Serhat Adem SOP" userId="5886b61a-1285-422c-9b4a-b6c34a301884" providerId="ADAL" clId="{6AE8BA74-9C75-1244-AFA1-6A177DFC406B}" dt="2021-09-26T20:02:16.344" v="1498" actId="478"/>
          <ac:spMkLst>
            <pc:docMk/>
            <pc:sldMk cId="3182416391" sldId="267"/>
            <ac:spMk id="22" creationId="{6CF53059-4E88-0E49-AC02-51E9D61174FD}"/>
          </ac:spMkLst>
        </pc:spChg>
        <pc:spChg chg="del">
          <ac:chgData name="Serhat Adem SOP" userId="5886b61a-1285-422c-9b4a-b6c34a301884" providerId="ADAL" clId="{6AE8BA74-9C75-1244-AFA1-6A177DFC406B}" dt="2021-09-26T20:02:16.344" v="1498" actId="478"/>
          <ac:spMkLst>
            <pc:docMk/>
            <pc:sldMk cId="3182416391" sldId="267"/>
            <ac:spMk id="23" creationId="{C563EFD4-73B2-834A-8201-E7E6AFAAA40A}"/>
          </ac:spMkLst>
        </pc:spChg>
        <pc:spChg chg="add mod">
          <ac:chgData name="Serhat Adem SOP" userId="5886b61a-1285-422c-9b4a-b6c34a301884" providerId="ADAL" clId="{6AE8BA74-9C75-1244-AFA1-6A177DFC406B}" dt="2021-09-26T20:02:17.041" v="1499"/>
          <ac:spMkLst>
            <pc:docMk/>
            <pc:sldMk cId="3182416391" sldId="267"/>
            <ac:spMk id="26" creationId="{9FB35B6F-EAB1-C04D-BF42-485602127E16}"/>
          </ac:spMkLst>
        </pc:spChg>
        <pc:spChg chg="add mod">
          <ac:chgData name="Serhat Adem SOP" userId="5886b61a-1285-422c-9b4a-b6c34a301884" providerId="ADAL" clId="{6AE8BA74-9C75-1244-AFA1-6A177DFC406B}" dt="2021-09-26T20:02:17.041" v="1499"/>
          <ac:spMkLst>
            <pc:docMk/>
            <pc:sldMk cId="3182416391" sldId="267"/>
            <ac:spMk id="27" creationId="{6F0D22D6-9D7A-E647-BB41-7A13E8CEA8A0}"/>
          </ac:spMkLst>
        </pc:spChg>
        <pc:grpChg chg="del">
          <ac:chgData name="Serhat Adem SOP" userId="5886b61a-1285-422c-9b4a-b6c34a301884" providerId="ADAL" clId="{6AE8BA74-9C75-1244-AFA1-6A177DFC406B}" dt="2021-09-26T19:55:44.072" v="1414" actId="478"/>
          <ac:grpSpMkLst>
            <pc:docMk/>
            <pc:sldMk cId="3182416391" sldId="267"/>
            <ac:grpSpMk id="13" creationId="{403286C1-4451-2247-946B-63EC84A575E9}"/>
          </ac:grpSpMkLst>
        </pc:grpChg>
        <pc:grpChg chg="add mod">
          <ac:chgData name="Serhat Adem SOP" userId="5886b61a-1285-422c-9b4a-b6c34a301884" providerId="ADAL" clId="{6AE8BA74-9C75-1244-AFA1-6A177DFC406B}" dt="2021-09-26T19:55:44.759" v="1415"/>
          <ac:grpSpMkLst>
            <pc:docMk/>
            <pc:sldMk cId="3182416391" sldId="267"/>
            <ac:grpSpMk id="19" creationId="{B9196432-BE11-CD47-A1F7-589964BF0EB9}"/>
          </ac:grpSpMkLst>
        </pc:grpChg>
        <pc:picChg chg="mod">
          <ac:chgData name="Serhat Adem SOP" userId="5886b61a-1285-422c-9b4a-b6c34a301884" providerId="ADAL" clId="{6AE8BA74-9C75-1244-AFA1-6A177DFC406B}" dt="2021-09-26T19:55:44.759" v="1415"/>
          <ac:picMkLst>
            <pc:docMk/>
            <pc:sldMk cId="3182416391" sldId="267"/>
            <ac:picMk id="24" creationId="{3FBA8F27-EEF4-1648-9C0F-E8CB891B4294}"/>
          </ac:picMkLst>
        </pc:picChg>
        <pc:cxnChg chg="add mod">
          <ac:chgData name="Serhat Adem SOP" userId="5886b61a-1285-422c-9b4a-b6c34a301884" providerId="ADAL" clId="{6AE8BA74-9C75-1244-AFA1-6A177DFC406B}" dt="2021-09-26T19:59:35.876" v="1472"/>
          <ac:cxnSpMkLst>
            <pc:docMk/>
            <pc:sldMk cId="3182416391" sldId="267"/>
            <ac:cxnSpMk id="25" creationId="{E89181B1-F9B7-C143-83B2-654A42E1EAA9}"/>
          </ac:cxnSpMkLst>
        </pc:cxnChg>
        <pc:cxnChg chg="del">
          <ac:chgData name="Serhat Adem SOP" userId="5886b61a-1285-422c-9b4a-b6c34a301884" providerId="ADAL" clId="{6AE8BA74-9C75-1244-AFA1-6A177DFC406B}" dt="2021-09-26T19:59:35.223" v="1471" actId="478"/>
          <ac:cxnSpMkLst>
            <pc:docMk/>
            <pc:sldMk cId="3182416391" sldId="267"/>
            <ac:cxnSpMk id="29" creationId="{E59569B3-C464-B74F-9461-55F1D093C287}"/>
          </ac:cxnSpMkLst>
        </pc:cxnChg>
      </pc:sldChg>
      <pc:sldChg chg="addSp delSp modSp mod">
        <pc:chgData name="Serhat Adem SOP" userId="5886b61a-1285-422c-9b4a-b6c34a301884" providerId="ADAL" clId="{6AE8BA74-9C75-1244-AFA1-6A177DFC406B}" dt="2021-09-26T20:33:19.272" v="1827" actId="207"/>
        <pc:sldMkLst>
          <pc:docMk/>
          <pc:sldMk cId="4052047385" sldId="268"/>
        </pc:sldMkLst>
        <pc:spChg chg="mod">
          <ac:chgData name="Serhat Adem SOP" userId="5886b61a-1285-422c-9b4a-b6c34a301884" providerId="ADAL" clId="{6AE8BA74-9C75-1244-AFA1-6A177DFC406B}" dt="2021-09-26T20:33:19.272" v="1827" actId="207"/>
          <ac:spMkLst>
            <pc:docMk/>
            <pc:sldMk cId="4052047385" sldId="268"/>
            <ac:spMk id="2" creationId="{644D70D2-9B2F-2B40-8E4D-27149E12EAA9}"/>
          </ac:spMkLst>
        </pc:spChg>
        <pc:spChg chg="mod">
          <ac:chgData name="Serhat Adem SOP" userId="5886b61a-1285-422c-9b4a-b6c34a301884" providerId="ADAL" clId="{6AE8BA74-9C75-1244-AFA1-6A177DFC406B}" dt="2021-09-26T20:21:47.942" v="1628" actId="1076"/>
          <ac:spMkLst>
            <pc:docMk/>
            <pc:sldMk cId="4052047385" sldId="268"/>
            <ac:spMk id="5" creationId="{A75B134F-1381-6643-9892-EF3795A8B89E}"/>
          </ac:spMkLst>
        </pc:spChg>
        <pc:spChg chg="mod">
          <ac:chgData name="Serhat Adem SOP" userId="5886b61a-1285-422c-9b4a-b6c34a301884" providerId="ADAL" clId="{6AE8BA74-9C75-1244-AFA1-6A177DFC406B}" dt="2021-09-26T19:56:10.214" v="1424"/>
          <ac:spMkLst>
            <pc:docMk/>
            <pc:sldMk cId="4052047385" sldId="268"/>
            <ac:spMk id="21" creationId="{FA648AA8-16D5-6142-807E-B64593B18A2E}"/>
          </ac:spMkLst>
        </pc:spChg>
        <pc:spChg chg="del">
          <ac:chgData name="Serhat Adem SOP" userId="5886b61a-1285-422c-9b4a-b6c34a301884" providerId="ADAL" clId="{6AE8BA74-9C75-1244-AFA1-6A177DFC406B}" dt="2021-09-26T20:01:50.273" v="1494" actId="478"/>
          <ac:spMkLst>
            <pc:docMk/>
            <pc:sldMk cId="4052047385" sldId="268"/>
            <ac:spMk id="22" creationId="{6CF53059-4E88-0E49-AC02-51E9D61174FD}"/>
          </ac:spMkLst>
        </pc:spChg>
        <pc:spChg chg="del">
          <ac:chgData name="Serhat Adem SOP" userId="5886b61a-1285-422c-9b4a-b6c34a301884" providerId="ADAL" clId="{6AE8BA74-9C75-1244-AFA1-6A177DFC406B}" dt="2021-09-26T20:01:50.273" v="1494" actId="478"/>
          <ac:spMkLst>
            <pc:docMk/>
            <pc:sldMk cId="4052047385" sldId="268"/>
            <ac:spMk id="23" creationId="{C563EFD4-73B2-834A-8201-E7E6AFAAA40A}"/>
          </ac:spMkLst>
        </pc:spChg>
        <pc:spChg chg="add del mod">
          <ac:chgData name="Serhat Adem SOP" userId="5886b61a-1285-422c-9b4a-b6c34a301884" providerId="ADAL" clId="{6AE8BA74-9C75-1244-AFA1-6A177DFC406B}" dt="2021-09-26T20:01:48.810" v="1493"/>
          <ac:spMkLst>
            <pc:docMk/>
            <pc:sldMk cId="4052047385" sldId="268"/>
            <ac:spMk id="26" creationId="{C0D72E81-012E-C444-86CA-5D5BC7FFA1E2}"/>
          </ac:spMkLst>
        </pc:spChg>
        <pc:spChg chg="add del mod">
          <ac:chgData name="Serhat Adem SOP" userId="5886b61a-1285-422c-9b4a-b6c34a301884" providerId="ADAL" clId="{6AE8BA74-9C75-1244-AFA1-6A177DFC406B}" dt="2021-09-26T20:01:48.810" v="1493"/>
          <ac:spMkLst>
            <pc:docMk/>
            <pc:sldMk cId="4052047385" sldId="268"/>
            <ac:spMk id="27" creationId="{2659AAF4-618E-0241-800F-868C4C081A8C}"/>
          </ac:spMkLst>
        </pc:spChg>
        <pc:spChg chg="add mod">
          <ac:chgData name="Serhat Adem SOP" userId="5886b61a-1285-422c-9b4a-b6c34a301884" providerId="ADAL" clId="{6AE8BA74-9C75-1244-AFA1-6A177DFC406B}" dt="2021-09-26T20:01:51.331" v="1495"/>
          <ac:spMkLst>
            <pc:docMk/>
            <pc:sldMk cId="4052047385" sldId="268"/>
            <ac:spMk id="28" creationId="{6CCDBD81-C25F-4A43-9FCA-2A7AAAC62E46}"/>
          </ac:spMkLst>
        </pc:spChg>
        <pc:spChg chg="add mod">
          <ac:chgData name="Serhat Adem SOP" userId="5886b61a-1285-422c-9b4a-b6c34a301884" providerId="ADAL" clId="{6AE8BA74-9C75-1244-AFA1-6A177DFC406B}" dt="2021-09-26T20:01:51.331" v="1495"/>
          <ac:spMkLst>
            <pc:docMk/>
            <pc:sldMk cId="4052047385" sldId="268"/>
            <ac:spMk id="30" creationId="{EF105F97-381D-A74B-B0AB-9E604A5FBD55}"/>
          </ac:spMkLst>
        </pc:spChg>
        <pc:grpChg chg="del">
          <ac:chgData name="Serhat Adem SOP" userId="5886b61a-1285-422c-9b4a-b6c34a301884" providerId="ADAL" clId="{6AE8BA74-9C75-1244-AFA1-6A177DFC406B}" dt="2021-09-26T19:56:09.481" v="1423" actId="478"/>
          <ac:grpSpMkLst>
            <pc:docMk/>
            <pc:sldMk cId="4052047385" sldId="268"/>
            <ac:grpSpMk id="13" creationId="{403286C1-4451-2247-946B-63EC84A575E9}"/>
          </ac:grpSpMkLst>
        </pc:grpChg>
        <pc:grpChg chg="add mod">
          <ac:chgData name="Serhat Adem SOP" userId="5886b61a-1285-422c-9b4a-b6c34a301884" providerId="ADAL" clId="{6AE8BA74-9C75-1244-AFA1-6A177DFC406B}" dt="2021-09-26T19:56:10.214" v="1424"/>
          <ac:grpSpMkLst>
            <pc:docMk/>
            <pc:sldMk cId="4052047385" sldId="268"/>
            <ac:grpSpMk id="19" creationId="{F2D538F0-975B-514F-AB8B-1EBDBD516A5F}"/>
          </ac:grpSpMkLst>
        </pc:grpChg>
        <pc:picChg chg="mod">
          <ac:chgData name="Serhat Adem SOP" userId="5886b61a-1285-422c-9b4a-b6c34a301884" providerId="ADAL" clId="{6AE8BA74-9C75-1244-AFA1-6A177DFC406B}" dt="2021-09-26T20:01:55.973" v="1496" actId="1076"/>
          <ac:picMkLst>
            <pc:docMk/>
            <pc:sldMk cId="4052047385" sldId="268"/>
            <ac:picMk id="18" creationId="{F97D0B5C-87BB-AA4A-9075-AE9CD33DE0BD}"/>
          </ac:picMkLst>
        </pc:picChg>
        <pc:picChg chg="mod">
          <ac:chgData name="Serhat Adem SOP" userId="5886b61a-1285-422c-9b4a-b6c34a301884" providerId="ADAL" clId="{6AE8BA74-9C75-1244-AFA1-6A177DFC406B}" dt="2021-09-26T19:56:10.214" v="1424"/>
          <ac:picMkLst>
            <pc:docMk/>
            <pc:sldMk cId="4052047385" sldId="268"/>
            <ac:picMk id="24" creationId="{4DAC6670-DCE9-AF4B-8821-9B1ADB88A696}"/>
          </ac:picMkLst>
        </pc:picChg>
        <pc:cxnChg chg="add mod">
          <ac:chgData name="Serhat Adem SOP" userId="5886b61a-1285-422c-9b4a-b6c34a301884" providerId="ADAL" clId="{6AE8BA74-9C75-1244-AFA1-6A177DFC406B}" dt="2021-09-26T19:59:55.091" v="1481"/>
          <ac:cxnSpMkLst>
            <pc:docMk/>
            <pc:sldMk cId="4052047385" sldId="268"/>
            <ac:cxnSpMk id="25" creationId="{F85B69A0-43DC-F448-829C-EB16EB69374E}"/>
          </ac:cxnSpMkLst>
        </pc:cxnChg>
        <pc:cxnChg chg="del">
          <ac:chgData name="Serhat Adem SOP" userId="5886b61a-1285-422c-9b4a-b6c34a301884" providerId="ADAL" clId="{6AE8BA74-9C75-1244-AFA1-6A177DFC406B}" dt="2021-09-26T19:59:54.236" v="1480" actId="478"/>
          <ac:cxnSpMkLst>
            <pc:docMk/>
            <pc:sldMk cId="4052047385" sldId="268"/>
            <ac:cxnSpMk id="29" creationId="{E59569B3-C464-B74F-9461-55F1D093C287}"/>
          </ac:cxnSpMkLst>
        </pc:cxnChg>
      </pc:sldChg>
      <pc:sldChg chg="add del">
        <pc:chgData name="Serhat Adem SOP" userId="5886b61a-1285-422c-9b4a-b6c34a301884" providerId="ADAL" clId="{6AE8BA74-9C75-1244-AFA1-6A177DFC406B}" dt="2021-09-26T19:14:24.135" v="995" actId="2696"/>
        <pc:sldMkLst>
          <pc:docMk/>
          <pc:sldMk cId="3891251893" sldId="269"/>
        </pc:sldMkLst>
      </pc:sldChg>
      <pc:sldChg chg="add del">
        <pc:chgData name="Serhat Adem SOP" userId="5886b61a-1285-422c-9b4a-b6c34a301884" providerId="ADAL" clId="{6AE8BA74-9C75-1244-AFA1-6A177DFC406B}" dt="2021-09-26T19:14:24.135" v="995" actId="2696"/>
        <pc:sldMkLst>
          <pc:docMk/>
          <pc:sldMk cId="2138991175" sldId="270"/>
        </pc:sldMkLst>
      </pc:sldChg>
      <pc:sldChg chg="addSp delSp modSp add del mod setBg">
        <pc:chgData name="Serhat Adem SOP" userId="5886b61a-1285-422c-9b4a-b6c34a301884" providerId="ADAL" clId="{6AE8BA74-9C75-1244-AFA1-6A177DFC406B}" dt="2021-09-26T19:20:26.310" v="1041" actId="2696"/>
        <pc:sldMkLst>
          <pc:docMk/>
          <pc:sldMk cId="1008752782" sldId="271"/>
        </pc:sldMkLst>
        <pc:spChg chg="add del mod">
          <ac:chgData name="Serhat Adem SOP" userId="5886b61a-1285-422c-9b4a-b6c34a301884" providerId="ADAL" clId="{6AE8BA74-9C75-1244-AFA1-6A177DFC406B}" dt="2021-09-26T17:47:09.412" v="191"/>
          <ac:spMkLst>
            <pc:docMk/>
            <pc:sldMk cId="1008752782" sldId="271"/>
            <ac:spMk id="2" creationId="{F97938BA-3F41-2E49-8697-C4692E3D3120}"/>
          </ac:spMkLst>
        </pc:spChg>
        <pc:spChg chg="add del mod">
          <ac:chgData name="Serhat Adem SOP" userId="5886b61a-1285-422c-9b4a-b6c34a301884" providerId="ADAL" clId="{6AE8BA74-9C75-1244-AFA1-6A177DFC406B}" dt="2021-09-26T17:47:10.625" v="193"/>
          <ac:spMkLst>
            <pc:docMk/>
            <pc:sldMk cId="1008752782" sldId="271"/>
            <ac:spMk id="3" creationId="{B755882A-A61B-CA4B-844F-4A2277A45465}"/>
          </ac:spMkLst>
        </pc:spChg>
        <pc:spChg chg="add del mod">
          <ac:chgData name="Serhat Adem SOP" userId="5886b61a-1285-422c-9b4a-b6c34a301884" providerId="ADAL" clId="{6AE8BA74-9C75-1244-AFA1-6A177DFC406B}" dt="2021-09-26T18:24:39.473" v="526" actId="478"/>
          <ac:spMkLst>
            <pc:docMk/>
            <pc:sldMk cId="1008752782" sldId="271"/>
            <ac:spMk id="4" creationId="{DA8C16AD-2242-3F40-8587-499052B533A7}"/>
          </ac:spMkLst>
        </pc:spChg>
        <pc:spChg chg="add mod">
          <ac:chgData name="Serhat Adem SOP" userId="5886b61a-1285-422c-9b4a-b6c34a301884" providerId="ADAL" clId="{6AE8BA74-9C75-1244-AFA1-6A177DFC406B}" dt="2021-09-26T18:03:41.647" v="394" actId="1076"/>
          <ac:spMkLst>
            <pc:docMk/>
            <pc:sldMk cId="1008752782" sldId="271"/>
            <ac:spMk id="5" creationId="{5AF302F9-7B1F-9743-99AB-B8156AF3C9E8}"/>
          </ac:spMkLst>
        </pc:spChg>
        <pc:spChg chg="add del mod">
          <ac:chgData name="Serhat Adem SOP" userId="5886b61a-1285-422c-9b4a-b6c34a301884" providerId="ADAL" clId="{6AE8BA74-9C75-1244-AFA1-6A177DFC406B}" dt="2021-09-26T18:06:21.529" v="415"/>
          <ac:spMkLst>
            <pc:docMk/>
            <pc:sldMk cId="1008752782" sldId="271"/>
            <ac:spMk id="7" creationId="{803D3A91-DDA8-C440-A022-12971C52681F}"/>
          </ac:spMkLst>
        </pc:spChg>
        <pc:spChg chg="add del mod">
          <ac:chgData name="Serhat Adem SOP" userId="5886b61a-1285-422c-9b4a-b6c34a301884" providerId="ADAL" clId="{6AE8BA74-9C75-1244-AFA1-6A177DFC406B}" dt="2021-09-26T18:28:11.251" v="572" actId="478"/>
          <ac:spMkLst>
            <pc:docMk/>
            <pc:sldMk cId="1008752782" sldId="271"/>
            <ac:spMk id="8" creationId="{5CCB4945-9B26-3449-ABFA-2092D8A12FBC}"/>
          </ac:spMkLst>
        </pc:spChg>
        <pc:spChg chg="add del">
          <ac:chgData name="Serhat Adem SOP" userId="5886b61a-1285-422c-9b4a-b6c34a301884" providerId="ADAL" clId="{6AE8BA74-9C75-1244-AFA1-6A177DFC406B}" dt="2021-09-26T18:39:18.622" v="658" actId="11529"/>
          <ac:spMkLst>
            <pc:docMk/>
            <pc:sldMk cId="1008752782" sldId="271"/>
            <ac:spMk id="9" creationId="{E8810E77-5222-4F45-A532-A5E8865D4264}"/>
          </ac:spMkLst>
        </pc:spChg>
        <pc:spChg chg="add del mod">
          <ac:chgData name="Serhat Adem SOP" userId="5886b61a-1285-422c-9b4a-b6c34a301884" providerId="ADAL" clId="{6AE8BA74-9C75-1244-AFA1-6A177DFC406B}" dt="2021-09-26T18:58:39.199" v="827" actId="478"/>
          <ac:spMkLst>
            <pc:docMk/>
            <pc:sldMk cId="1008752782" sldId="271"/>
            <ac:spMk id="10" creationId="{E5C85911-BDC0-3242-9BCA-FE51E7D3423B}"/>
          </ac:spMkLst>
        </pc:spChg>
        <pc:spChg chg="add del mod">
          <ac:chgData name="Serhat Adem SOP" userId="5886b61a-1285-422c-9b4a-b6c34a301884" providerId="ADAL" clId="{6AE8BA74-9C75-1244-AFA1-6A177DFC406B}" dt="2021-09-26T18:47:30.072" v="728" actId="11529"/>
          <ac:spMkLst>
            <pc:docMk/>
            <pc:sldMk cId="1008752782" sldId="271"/>
            <ac:spMk id="13" creationId="{DF6B7518-DA70-C44D-9432-67FA2267FB6C}"/>
          </ac:spMkLst>
        </pc:spChg>
        <pc:spChg chg="add del mod">
          <ac:chgData name="Serhat Adem SOP" userId="5886b61a-1285-422c-9b4a-b6c34a301884" providerId="ADAL" clId="{6AE8BA74-9C75-1244-AFA1-6A177DFC406B}" dt="2021-09-26T18:55:31.893" v="809" actId="11529"/>
          <ac:spMkLst>
            <pc:docMk/>
            <pc:sldMk cId="1008752782" sldId="271"/>
            <ac:spMk id="14" creationId="{39FEFF5A-6898-CE46-8E52-05233CF2842F}"/>
          </ac:spMkLst>
        </pc:spChg>
        <pc:spChg chg="add del mod">
          <ac:chgData name="Serhat Adem SOP" userId="5886b61a-1285-422c-9b4a-b6c34a301884" providerId="ADAL" clId="{6AE8BA74-9C75-1244-AFA1-6A177DFC406B}" dt="2021-09-26T19:10:10.988" v="967" actId="478"/>
          <ac:spMkLst>
            <pc:docMk/>
            <pc:sldMk cId="1008752782" sldId="271"/>
            <ac:spMk id="17" creationId="{9C31DB09-39DA-5640-8C88-FFBA704A7015}"/>
          </ac:spMkLst>
        </pc:spChg>
        <pc:spChg chg="add del mod">
          <ac:chgData name="Serhat Adem SOP" userId="5886b61a-1285-422c-9b4a-b6c34a301884" providerId="ADAL" clId="{6AE8BA74-9C75-1244-AFA1-6A177DFC406B}" dt="2021-09-26T19:11:52.045" v="977" actId="1076"/>
          <ac:spMkLst>
            <pc:docMk/>
            <pc:sldMk cId="1008752782" sldId="271"/>
            <ac:spMk id="25" creationId="{9FEFF1AC-9613-F94F-A46E-5F418B450634}"/>
          </ac:spMkLst>
        </pc:spChg>
        <pc:spChg chg="mod">
          <ac:chgData name="Serhat Adem SOP" userId="5886b61a-1285-422c-9b4a-b6c34a301884" providerId="ADAL" clId="{6AE8BA74-9C75-1244-AFA1-6A177DFC406B}" dt="2021-09-26T19:11:52.045" v="977" actId="1076"/>
          <ac:spMkLst>
            <pc:docMk/>
            <pc:sldMk cId="1008752782" sldId="271"/>
            <ac:spMk id="26" creationId="{52F860A5-2A4C-CD41-A284-25166145D2AA}"/>
          </ac:spMkLst>
        </pc:spChg>
        <pc:spChg chg="mod">
          <ac:chgData name="Serhat Adem SOP" userId="5886b61a-1285-422c-9b4a-b6c34a301884" providerId="ADAL" clId="{6AE8BA74-9C75-1244-AFA1-6A177DFC406B}" dt="2021-09-26T19:11:52.045" v="977" actId="1076"/>
          <ac:spMkLst>
            <pc:docMk/>
            <pc:sldMk cId="1008752782" sldId="271"/>
            <ac:spMk id="27" creationId="{4A6F3D96-01E9-4C4B-8507-903B57B0CB33}"/>
          </ac:spMkLst>
        </pc:spChg>
        <pc:spChg chg="del mod">
          <ac:chgData name="Serhat Adem SOP" userId="5886b61a-1285-422c-9b4a-b6c34a301884" providerId="ADAL" clId="{6AE8BA74-9C75-1244-AFA1-6A177DFC406B}" dt="2021-09-26T17:48:54.085" v="209" actId="478"/>
          <ac:spMkLst>
            <pc:docMk/>
            <pc:sldMk cId="1008752782" sldId="271"/>
            <ac:spMk id="33" creationId="{E806BF85-C6C3-7B4B-BA82-494C150FE707}"/>
          </ac:spMkLst>
        </pc:spChg>
        <pc:spChg chg="add mod">
          <ac:chgData name="Serhat Adem SOP" userId="5886b61a-1285-422c-9b4a-b6c34a301884" providerId="ADAL" clId="{6AE8BA74-9C75-1244-AFA1-6A177DFC406B}" dt="2021-09-26T19:11:52.045" v="977" actId="1076"/>
          <ac:spMkLst>
            <pc:docMk/>
            <pc:sldMk cId="1008752782" sldId="271"/>
            <ac:spMk id="34" creationId="{E00460D6-F6E4-8B4D-A1D6-79CB6930B99B}"/>
          </ac:spMkLst>
        </pc:spChg>
        <pc:spChg chg="add mod">
          <ac:chgData name="Serhat Adem SOP" userId="5886b61a-1285-422c-9b4a-b6c34a301884" providerId="ADAL" clId="{6AE8BA74-9C75-1244-AFA1-6A177DFC406B}" dt="2021-09-26T19:11:52.045" v="977" actId="1076"/>
          <ac:spMkLst>
            <pc:docMk/>
            <pc:sldMk cId="1008752782" sldId="271"/>
            <ac:spMk id="35" creationId="{C1561D8E-535B-3146-B8A7-32BE800D32FA}"/>
          </ac:spMkLst>
        </pc:spChg>
        <pc:spChg chg="add mod">
          <ac:chgData name="Serhat Adem SOP" userId="5886b61a-1285-422c-9b4a-b6c34a301884" providerId="ADAL" clId="{6AE8BA74-9C75-1244-AFA1-6A177DFC406B}" dt="2021-09-26T19:11:52.045" v="977" actId="1076"/>
          <ac:spMkLst>
            <pc:docMk/>
            <pc:sldMk cId="1008752782" sldId="271"/>
            <ac:spMk id="36" creationId="{78230E82-B459-8743-8AD8-E108EB9ED085}"/>
          </ac:spMkLst>
        </pc:spChg>
        <pc:spChg chg="del">
          <ac:chgData name="Serhat Adem SOP" userId="5886b61a-1285-422c-9b4a-b6c34a301884" providerId="ADAL" clId="{6AE8BA74-9C75-1244-AFA1-6A177DFC406B}" dt="2021-09-26T17:46:45.240" v="184" actId="478"/>
          <ac:spMkLst>
            <pc:docMk/>
            <pc:sldMk cId="1008752782" sldId="271"/>
            <ac:spMk id="37" creationId="{CEB76768-BA20-0742-BA92-ED7EAE673F57}"/>
          </ac:spMkLst>
        </pc:spChg>
        <pc:spChg chg="del">
          <ac:chgData name="Serhat Adem SOP" userId="5886b61a-1285-422c-9b4a-b6c34a301884" providerId="ADAL" clId="{6AE8BA74-9C75-1244-AFA1-6A177DFC406B}" dt="2021-09-26T17:49:25.370" v="215" actId="478"/>
          <ac:spMkLst>
            <pc:docMk/>
            <pc:sldMk cId="1008752782" sldId="271"/>
            <ac:spMk id="38" creationId="{03E26ED9-4969-344C-9988-320A45D7A84A}"/>
          </ac:spMkLst>
        </pc:spChg>
        <pc:spChg chg="del">
          <ac:chgData name="Serhat Adem SOP" userId="5886b61a-1285-422c-9b4a-b6c34a301884" providerId="ADAL" clId="{6AE8BA74-9C75-1244-AFA1-6A177DFC406B}" dt="2021-09-26T17:49:26.960" v="216" actId="478"/>
          <ac:spMkLst>
            <pc:docMk/>
            <pc:sldMk cId="1008752782" sldId="271"/>
            <ac:spMk id="39" creationId="{62C5E15D-081B-1B46-BCBA-61B6E0767D2A}"/>
          </ac:spMkLst>
        </pc:spChg>
        <pc:spChg chg="del">
          <ac:chgData name="Serhat Adem SOP" userId="5886b61a-1285-422c-9b4a-b6c34a301884" providerId="ADAL" clId="{6AE8BA74-9C75-1244-AFA1-6A177DFC406B}" dt="2021-09-26T18:31:18.871" v="600" actId="478"/>
          <ac:spMkLst>
            <pc:docMk/>
            <pc:sldMk cId="1008752782" sldId="271"/>
            <ac:spMk id="40" creationId="{7B4C4815-DCFC-F74E-B36F-63CD6B0C791F}"/>
          </ac:spMkLst>
        </pc:spChg>
        <pc:spChg chg="add del mod">
          <ac:chgData name="Serhat Adem SOP" userId="5886b61a-1285-422c-9b4a-b6c34a301884" providerId="ADAL" clId="{6AE8BA74-9C75-1244-AFA1-6A177DFC406B}" dt="2021-09-26T18:02:10.879" v="368" actId="478"/>
          <ac:spMkLst>
            <pc:docMk/>
            <pc:sldMk cId="1008752782" sldId="271"/>
            <ac:spMk id="41" creationId="{4DC5E879-683E-CD4E-9924-4F61AD925B0B}"/>
          </ac:spMkLst>
        </pc:spChg>
        <pc:spChg chg="add del mod">
          <ac:chgData name="Serhat Adem SOP" userId="5886b61a-1285-422c-9b4a-b6c34a301884" providerId="ADAL" clId="{6AE8BA74-9C75-1244-AFA1-6A177DFC406B}" dt="2021-09-26T18:05:23.399" v="409" actId="478"/>
          <ac:spMkLst>
            <pc:docMk/>
            <pc:sldMk cId="1008752782" sldId="271"/>
            <ac:spMk id="42" creationId="{CD597FA6-CCBE-F541-AA1C-6ECF2A3F7F70}"/>
          </ac:spMkLst>
        </pc:spChg>
        <pc:spChg chg="add del mod">
          <ac:chgData name="Serhat Adem SOP" userId="5886b61a-1285-422c-9b4a-b6c34a301884" providerId="ADAL" clId="{6AE8BA74-9C75-1244-AFA1-6A177DFC406B}" dt="2021-09-26T18:05:23.399" v="409" actId="478"/>
          <ac:spMkLst>
            <pc:docMk/>
            <pc:sldMk cId="1008752782" sldId="271"/>
            <ac:spMk id="51" creationId="{C062B802-07E7-4847-8441-F5EB303E9A4D}"/>
          </ac:spMkLst>
        </pc:spChg>
        <pc:spChg chg="add del mod">
          <ac:chgData name="Serhat Adem SOP" userId="5886b61a-1285-422c-9b4a-b6c34a301884" providerId="ADAL" clId="{6AE8BA74-9C75-1244-AFA1-6A177DFC406B}" dt="2021-09-26T18:05:23.399" v="409" actId="478"/>
          <ac:spMkLst>
            <pc:docMk/>
            <pc:sldMk cId="1008752782" sldId="271"/>
            <ac:spMk id="52" creationId="{A5B67B37-7848-BD4F-8450-92162F3AC776}"/>
          </ac:spMkLst>
        </pc:spChg>
        <pc:spChg chg="add del mod">
          <ac:chgData name="Serhat Adem SOP" userId="5886b61a-1285-422c-9b4a-b6c34a301884" providerId="ADAL" clId="{6AE8BA74-9C75-1244-AFA1-6A177DFC406B}" dt="2021-09-26T18:06:28.065" v="418" actId="478"/>
          <ac:spMkLst>
            <pc:docMk/>
            <pc:sldMk cId="1008752782" sldId="271"/>
            <ac:spMk id="53" creationId="{89FADF27-6F77-3C40-8019-E7566A124C13}"/>
          </ac:spMkLst>
        </pc:spChg>
        <pc:spChg chg="del mod">
          <ac:chgData name="Serhat Adem SOP" userId="5886b61a-1285-422c-9b4a-b6c34a301884" providerId="ADAL" clId="{6AE8BA74-9C75-1244-AFA1-6A177DFC406B}" dt="2021-09-26T18:29:23.272" v="577" actId="478"/>
          <ac:spMkLst>
            <pc:docMk/>
            <pc:sldMk cId="1008752782" sldId="271"/>
            <ac:spMk id="54" creationId="{CD4E0469-FEBA-FB40-A2B2-8902C69F7AE7}"/>
          </ac:spMkLst>
        </pc:spChg>
        <pc:spChg chg="mod">
          <ac:chgData name="Serhat Adem SOP" userId="5886b61a-1285-422c-9b4a-b6c34a301884" providerId="ADAL" clId="{6AE8BA74-9C75-1244-AFA1-6A177DFC406B}" dt="2021-09-26T18:07:13.135" v="426" actId="2085"/>
          <ac:spMkLst>
            <pc:docMk/>
            <pc:sldMk cId="1008752782" sldId="271"/>
            <ac:spMk id="56" creationId="{C973E743-F971-204D-95D0-AC2B95F1A8BE}"/>
          </ac:spMkLst>
        </pc:spChg>
        <pc:spChg chg="mod">
          <ac:chgData name="Serhat Adem SOP" userId="5886b61a-1285-422c-9b4a-b6c34a301884" providerId="ADAL" clId="{6AE8BA74-9C75-1244-AFA1-6A177DFC406B}" dt="2021-09-26T18:07:13.135" v="426" actId="2085"/>
          <ac:spMkLst>
            <pc:docMk/>
            <pc:sldMk cId="1008752782" sldId="271"/>
            <ac:spMk id="57" creationId="{F53E74B0-A4E9-B64A-B446-8624FB0D44F0}"/>
          </ac:spMkLst>
        </pc:spChg>
        <pc:spChg chg="del mod">
          <ac:chgData name="Serhat Adem SOP" userId="5886b61a-1285-422c-9b4a-b6c34a301884" providerId="ADAL" clId="{6AE8BA74-9C75-1244-AFA1-6A177DFC406B}" dt="2021-09-26T18:29:21.712" v="576" actId="478"/>
          <ac:spMkLst>
            <pc:docMk/>
            <pc:sldMk cId="1008752782" sldId="271"/>
            <ac:spMk id="58" creationId="{B71FE303-4DD8-DA4A-8A60-10266F094EA2}"/>
          </ac:spMkLst>
        </pc:spChg>
        <pc:spChg chg="add del mod">
          <ac:chgData name="Serhat Adem SOP" userId="5886b61a-1285-422c-9b4a-b6c34a301884" providerId="ADAL" clId="{6AE8BA74-9C75-1244-AFA1-6A177DFC406B}" dt="2021-09-26T18:16:40.615" v="485" actId="478"/>
          <ac:spMkLst>
            <pc:docMk/>
            <pc:sldMk cId="1008752782" sldId="271"/>
            <ac:spMk id="61" creationId="{74119121-146E-4244-8793-7FDE8C2FC638}"/>
          </ac:spMkLst>
        </pc:spChg>
        <pc:spChg chg="del mod">
          <ac:chgData name="Serhat Adem SOP" userId="5886b61a-1285-422c-9b4a-b6c34a301884" providerId="ADAL" clId="{6AE8BA74-9C75-1244-AFA1-6A177DFC406B}" dt="2021-09-26T17:48:22.922" v="202" actId="478"/>
          <ac:spMkLst>
            <pc:docMk/>
            <pc:sldMk cId="1008752782" sldId="271"/>
            <ac:spMk id="62" creationId="{F1790EB7-A173-0445-B67C-42338ABCB8DD}"/>
          </ac:spMkLst>
        </pc:spChg>
        <pc:spChg chg="del">
          <ac:chgData name="Serhat Adem SOP" userId="5886b61a-1285-422c-9b4a-b6c34a301884" providerId="ADAL" clId="{6AE8BA74-9C75-1244-AFA1-6A177DFC406B}" dt="2021-09-26T17:48:28.125" v="205" actId="478"/>
          <ac:spMkLst>
            <pc:docMk/>
            <pc:sldMk cId="1008752782" sldId="271"/>
            <ac:spMk id="63" creationId="{99FF68A0-5273-2F48-8C96-2708E65D3B66}"/>
          </ac:spMkLst>
        </pc:spChg>
        <pc:spChg chg="add del mod">
          <ac:chgData name="Serhat Adem SOP" userId="5886b61a-1285-422c-9b4a-b6c34a301884" providerId="ADAL" clId="{6AE8BA74-9C75-1244-AFA1-6A177DFC406B}" dt="2021-09-26T18:22:30.930" v="511" actId="478"/>
          <ac:spMkLst>
            <pc:docMk/>
            <pc:sldMk cId="1008752782" sldId="271"/>
            <ac:spMk id="64" creationId="{C58CE87F-2D8F-9646-8F67-518FFFE0301D}"/>
          </ac:spMkLst>
        </pc:spChg>
        <pc:spChg chg="add del mod">
          <ac:chgData name="Serhat Adem SOP" userId="5886b61a-1285-422c-9b4a-b6c34a301884" providerId="ADAL" clId="{6AE8BA74-9C75-1244-AFA1-6A177DFC406B}" dt="2021-09-26T18:23:14.311" v="518"/>
          <ac:spMkLst>
            <pc:docMk/>
            <pc:sldMk cId="1008752782" sldId="271"/>
            <ac:spMk id="65" creationId="{D037607C-C8D6-7540-909C-F7D90676FCCE}"/>
          </ac:spMkLst>
        </pc:spChg>
        <pc:spChg chg="del">
          <ac:chgData name="Serhat Adem SOP" userId="5886b61a-1285-422c-9b4a-b6c34a301884" providerId="ADAL" clId="{6AE8BA74-9C75-1244-AFA1-6A177DFC406B}" dt="2021-09-26T17:47:03.765" v="187" actId="478"/>
          <ac:spMkLst>
            <pc:docMk/>
            <pc:sldMk cId="1008752782" sldId="271"/>
            <ac:spMk id="66" creationId="{1E8C6117-6FE6-C040-A734-17D505AD08AE}"/>
          </ac:spMkLst>
        </pc:spChg>
        <pc:spChg chg="add del mod">
          <ac:chgData name="Serhat Adem SOP" userId="5886b61a-1285-422c-9b4a-b6c34a301884" providerId="ADAL" clId="{6AE8BA74-9C75-1244-AFA1-6A177DFC406B}" dt="2021-09-26T18:24:39.473" v="526" actId="478"/>
          <ac:spMkLst>
            <pc:docMk/>
            <pc:sldMk cId="1008752782" sldId="271"/>
            <ac:spMk id="68" creationId="{EBEB668A-6076-8444-8C7E-24D9E827BF72}"/>
          </ac:spMkLst>
        </pc:spChg>
        <pc:spChg chg="add del mod">
          <ac:chgData name="Serhat Adem SOP" userId="5886b61a-1285-422c-9b4a-b6c34a301884" providerId="ADAL" clId="{6AE8BA74-9C75-1244-AFA1-6A177DFC406B}" dt="2021-09-26T18:24:39.473" v="526" actId="478"/>
          <ac:spMkLst>
            <pc:docMk/>
            <pc:sldMk cId="1008752782" sldId="271"/>
            <ac:spMk id="69" creationId="{AA3FB8D8-3F32-9948-8EEF-9BB1E0944624}"/>
          </ac:spMkLst>
        </pc:spChg>
        <pc:spChg chg="mod">
          <ac:chgData name="Serhat Adem SOP" userId="5886b61a-1285-422c-9b4a-b6c34a301884" providerId="ADAL" clId="{6AE8BA74-9C75-1244-AFA1-6A177DFC406B}" dt="2021-09-26T18:03:22.950" v="387" actId="1037"/>
          <ac:spMkLst>
            <pc:docMk/>
            <pc:sldMk cId="1008752782" sldId="271"/>
            <ac:spMk id="70" creationId="{3F0F57E3-72D9-2342-B4BE-34269C7E9F80}"/>
          </ac:spMkLst>
        </pc:spChg>
        <pc:spChg chg="add del mod">
          <ac:chgData name="Serhat Adem SOP" userId="5886b61a-1285-422c-9b4a-b6c34a301884" providerId="ADAL" clId="{6AE8BA74-9C75-1244-AFA1-6A177DFC406B}" dt="2021-09-26T18:24:39.473" v="526" actId="478"/>
          <ac:spMkLst>
            <pc:docMk/>
            <pc:sldMk cId="1008752782" sldId="271"/>
            <ac:spMk id="71" creationId="{687CEB66-7E2A-A24A-B289-5870F64683D1}"/>
          </ac:spMkLst>
        </pc:spChg>
        <pc:spChg chg="add del mod">
          <ac:chgData name="Serhat Adem SOP" userId="5886b61a-1285-422c-9b4a-b6c34a301884" providerId="ADAL" clId="{6AE8BA74-9C75-1244-AFA1-6A177DFC406B}" dt="2021-09-26T18:24:39.473" v="526" actId="478"/>
          <ac:spMkLst>
            <pc:docMk/>
            <pc:sldMk cId="1008752782" sldId="271"/>
            <ac:spMk id="72" creationId="{4AE3151E-8D30-F54C-BEC2-DBC4275F2100}"/>
          </ac:spMkLst>
        </pc:spChg>
        <pc:spChg chg="add del mod">
          <ac:chgData name="Serhat Adem SOP" userId="5886b61a-1285-422c-9b4a-b6c34a301884" providerId="ADAL" clId="{6AE8BA74-9C75-1244-AFA1-6A177DFC406B}" dt="2021-09-26T18:26:11.387" v="542" actId="478"/>
          <ac:spMkLst>
            <pc:docMk/>
            <pc:sldMk cId="1008752782" sldId="271"/>
            <ac:spMk id="73" creationId="{67E71DD7-381E-AA45-9604-4459F08B9DFF}"/>
          </ac:spMkLst>
        </pc:spChg>
        <pc:spChg chg="add del mod">
          <ac:chgData name="Serhat Adem SOP" userId="5886b61a-1285-422c-9b4a-b6c34a301884" providerId="ADAL" clId="{6AE8BA74-9C75-1244-AFA1-6A177DFC406B}" dt="2021-09-26T18:26:12.838" v="543" actId="478"/>
          <ac:spMkLst>
            <pc:docMk/>
            <pc:sldMk cId="1008752782" sldId="271"/>
            <ac:spMk id="74" creationId="{08999F8C-A2FA-9540-91E3-F4870EA55328}"/>
          </ac:spMkLst>
        </pc:spChg>
        <pc:spChg chg="add del mod">
          <ac:chgData name="Serhat Adem SOP" userId="5886b61a-1285-422c-9b4a-b6c34a301884" providerId="ADAL" clId="{6AE8BA74-9C75-1244-AFA1-6A177DFC406B}" dt="2021-09-26T18:26:38.145" v="552"/>
          <ac:spMkLst>
            <pc:docMk/>
            <pc:sldMk cId="1008752782" sldId="271"/>
            <ac:spMk id="75" creationId="{A7EF4C2C-C4C9-3840-A6DD-A9C05DA705A8}"/>
          </ac:spMkLst>
        </pc:spChg>
        <pc:spChg chg="add del mod">
          <ac:chgData name="Serhat Adem SOP" userId="5886b61a-1285-422c-9b4a-b6c34a301884" providerId="ADAL" clId="{6AE8BA74-9C75-1244-AFA1-6A177DFC406B}" dt="2021-09-26T18:26:37.197" v="550"/>
          <ac:spMkLst>
            <pc:docMk/>
            <pc:sldMk cId="1008752782" sldId="271"/>
            <ac:spMk id="76" creationId="{A5C6143D-5D43-6A42-9DA2-ACDB092E9317}"/>
          </ac:spMkLst>
        </pc:spChg>
        <pc:spChg chg="add del mod">
          <ac:chgData name="Serhat Adem SOP" userId="5886b61a-1285-422c-9b4a-b6c34a301884" providerId="ADAL" clId="{6AE8BA74-9C75-1244-AFA1-6A177DFC406B}" dt="2021-09-26T18:29:58.637" v="585"/>
          <ac:spMkLst>
            <pc:docMk/>
            <pc:sldMk cId="1008752782" sldId="271"/>
            <ac:spMk id="77" creationId="{CBC265F8-F1E4-584A-A50C-35ECF0AF2FFA}"/>
          </ac:spMkLst>
        </pc:spChg>
        <pc:spChg chg="add del mod">
          <ac:chgData name="Serhat Adem SOP" userId="5886b61a-1285-422c-9b4a-b6c34a301884" providerId="ADAL" clId="{6AE8BA74-9C75-1244-AFA1-6A177DFC406B}" dt="2021-09-26T18:31:59.904" v="603" actId="478"/>
          <ac:spMkLst>
            <pc:docMk/>
            <pc:sldMk cId="1008752782" sldId="271"/>
            <ac:spMk id="78" creationId="{EADE2397-AA5D-5E4F-A915-29F129DA5D81}"/>
          </ac:spMkLst>
        </pc:spChg>
        <pc:spChg chg="add del mod">
          <ac:chgData name="Serhat Adem SOP" userId="5886b61a-1285-422c-9b4a-b6c34a301884" providerId="ADAL" clId="{6AE8BA74-9C75-1244-AFA1-6A177DFC406B}" dt="2021-09-26T18:31:59.904" v="603" actId="478"/>
          <ac:spMkLst>
            <pc:docMk/>
            <pc:sldMk cId="1008752782" sldId="271"/>
            <ac:spMk id="79" creationId="{392D2244-E800-6149-865A-52D01A5EF48D}"/>
          </ac:spMkLst>
        </pc:spChg>
        <pc:spChg chg="add del mod">
          <ac:chgData name="Serhat Adem SOP" userId="5886b61a-1285-422c-9b4a-b6c34a301884" providerId="ADAL" clId="{6AE8BA74-9C75-1244-AFA1-6A177DFC406B}" dt="2021-09-26T18:31:59.904" v="603" actId="478"/>
          <ac:spMkLst>
            <pc:docMk/>
            <pc:sldMk cId="1008752782" sldId="271"/>
            <ac:spMk id="80" creationId="{3A15AB9E-B8FC-A944-9C08-2DD70CD0D39D}"/>
          </ac:spMkLst>
        </pc:spChg>
        <pc:spChg chg="add del mod">
          <ac:chgData name="Serhat Adem SOP" userId="5886b61a-1285-422c-9b4a-b6c34a301884" providerId="ADAL" clId="{6AE8BA74-9C75-1244-AFA1-6A177DFC406B}" dt="2021-09-26T18:31:11.684" v="598" actId="478"/>
          <ac:spMkLst>
            <pc:docMk/>
            <pc:sldMk cId="1008752782" sldId="271"/>
            <ac:spMk id="81" creationId="{0177C580-6BA1-AB42-8454-A45E4901B251}"/>
          </ac:spMkLst>
        </pc:spChg>
        <pc:spChg chg="add del mod">
          <ac:chgData name="Serhat Adem SOP" userId="5886b61a-1285-422c-9b4a-b6c34a301884" providerId="ADAL" clId="{6AE8BA74-9C75-1244-AFA1-6A177DFC406B}" dt="2021-09-26T18:30:44.935" v="592" actId="478"/>
          <ac:spMkLst>
            <pc:docMk/>
            <pc:sldMk cId="1008752782" sldId="271"/>
            <ac:spMk id="82" creationId="{805371AF-F879-0046-82FF-8450C3A283B9}"/>
          </ac:spMkLst>
        </pc:spChg>
        <pc:spChg chg="add del mod">
          <ac:chgData name="Serhat Adem SOP" userId="5886b61a-1285-422c-9b4a-b6c34a301884" providerId="ADAL" clId="{6AE8BA74-9C75-1244-AFA1-6A177DFC406B}" dt="2021-09-26T18:30:44.935" v="592" actId="478"/>
          <ac:spMkLst>
            <pc:docMk/>
            <pc:sldMk cId="1008752782" sldId="271"/>
            <ac:spMk id="83" creationId="{91DFFAC1-E6F6-9142-92C4-E77B79902831}"/>
          </ac:spMkLst>
        </pc:spChg>
        <pc:spChg chg="add del mod">
          <ac:chgData name="Serhat Adem SOP" userId="5886b61a-1285-422c-9b4a-b6c34a301884" providerId="ADAL" clId="{6AE8BA74-9C75-1244-AFA1-6A177DFC406B}" dt="2021-09-26T18:30:44.935" v="592" actId="478"/>
          <ac:spMkLst>
            <pc:docMk/>
            <pc:sldMk cId="1008752782" sldId="271"/>
            <ac:spMk id="84" creationId="{7BB78458-D31F-C542-BC02-98010DC3137B}"/>
          </ac:spMkLst>
        </pc:spChg>
        <pc:spChg chg="add del mod">
          <ac:chgData name="Serhat Adem SOP" userId="5886b61a-1285-422c-9b4a-b6c34a301884" providerId="ADAL" clId="{6AE8BA74-9C75-1244-AFA1-6A177DFC406B}" dt="2021-09-26T18:33:05.279" v="612" actId="478"/>
          <ac:spMkLst>
            <pc:docMk/>
            <pc:sldMk cId="1008752782" sldId="271"/>
            <ac:spMk id="85" creationId="{BB4EB17A-511C-EB4B-BB46-84DE7E1BF0A2}"/>
          </ac:spMkLst>
        </pc:spChg>
        <pc:spChg chg="add del mod">
          <ac:chgData name="Serhat Adem SOP" userId="5886b61a-1285-422c-9b4a-b6c34a301884" providerId="ADAL" clId="{6AE8BA74-9C75-1244-AFA1-6A177DFC406B}" dt="2021-09-26T18:33:05.279" v="612" actId="478"/>
          <ac:spMkLst>
            <pc:docMk/>
            <pc:sldMk cId="1008752782" sldId="271"/>
            <ac:spMk id="86" creationId="{B173ADCA-9AB3-A844-8C61-DF7151771324}"/>
          </ac:spMkLst>
        </pc:spChg>
        <pc:spChg chg="add del mod">
          <ac:chgData name="Serhat Adem SOP" userId="5886b61a-1285-422c-9b4a-b6c34a301884" providerId="ADAL" clId="{6AE8BA74-9C75-1244-AFA1-6A177DFC406B}" dt="2021-09-26T18:33:05.279" v="612" actId="478"/>
          <ac:spMkLst>
            <pc:docMk/>
            <pc:sldMk cId="1008752782" sldId="271"/>
            <ac:spMk id="87" creationId="{A35C3030-2268-A849-8A53-09DCC0FB1BED}"/>
          </ac:spMkLst>
        </pc:spChg>
        <pc:spChg chg="add del mod">
          <ac:chgData name="Serhat Adem SOP" userId="5886b61a-1285-422c-9b4a-b6c34a301884" providerId="ADAL" clId="{6AE8BA74-9C75-1244-AFA1-6A177DFC406B}" dt="2021-09-26T18:33:46.288" v="617" actId="478"/>
          <ac:spMkLst>
            <pc:docMk/>
            <pc:sldMk cId="1008752782" sldId="271"/>
            <ac:spMk id="88" creationId="{955D36D3-DBBA-B040-AC03-BEE1C5DA3A6F}"/>
          </ac:spMkLst>
        </pc:spChg>
        <pc:spChg chg="add del mod">
          <ac:chgData name="Serhat Adem SOP" userId="5886b61a-1285-422c-9b4a-b6c34a301884" providerId="ADAL" clId="{6AE8BA74-9C75-1244-AFA1-6A177DFC406B}" dt="2021-09-26T18:33:46.288" v="617" actId="478"/>
          <ac:spMkLst>
            <pc:docMk/>
            <pc:sldMk cId="1008752782" sldId="271"/>
            <ac:spMk id="89" creationId="{28677287-AC6D-B245-8428-B7F7F25D659E}"/>
          </ac:spMkLst>
        </pc:spChg>
        <pc:spChg chg="add del mod">
          <ac:chgData name="Serhat Adem SOP" userId="5886b61a-1285-422c-9b4a-b6c34a301884" providerId="ADAL" clId="{6AE8BA74-9C75-1244-AFA1-6A177DFC406B}" dt="2021-09-26T18:33:46.288" v="617" actId="478"/>
          <ac:spMkLst>
            <pc:docMk/>
            <pc:sldMk cId="1008752782" sldId="271"/>
            <ac:spMk id="90" creationId="{494B24A8-1D11-AA43-9294-F4DC73D8247C}"/>
          </ac:spMkLst>
        </pc:spChg>
        <pc:spChg chg="add del mod">
          <ac:chgData name="Serhat Adem SOP" userId="5886b61a-1285-422c-9b4a-b6c34a301884" providerId="ADAL" clId="{6AE8BA74-9C75-1244-AFA1-6A177DFC406B}" dt="2021-09-26T18:35:38.113" v="635" actId="478"/>
          <ac:spMkLst>
            <pc:docMk/>
            <pc:sldMk cId="1008752782" sldId="271"/>
            <ac:spMk id="91" creationId="{EC4362D4-E313-D849-BBF1-87AAAC79F30B}"/>
          </ac:spMkLst>
        </pc:spChg>
        <pc:spChg chg="add del mod">
          <ac:chgData name="Serhat Adem SOP" userId="5886b61a-1285-422c-9b4a-b6c34a301884" providerId="ADAL" clId="{6AE8BA74-9C75-1244-AFA1-6A177DFC406B}" dt="2021-09-26T18:35:38.113" v="635" actId="478"/>
          <ac:spMkLst>
            <pc:docMk/>
            <pc:sldMk cId="1008752782" sldId="271"/>
            <ac:spMk id="92" creationId="{214E8DD7-D6E3-2540-A84A-3D95A5DA6AED}"/>
          </ac:spMkLst>
        </pc:spChg>
        <pc:spChg chg="add del mod">
          <ac:chgData name="Serhat Adem SOP" userId="5886b61a-1285-422c-9b4a-b6c34a301884" providerId="ADAL" clId="{6AE8BA74-9C75-1244-AFA1-6A177DFC406B}" dt="2021-09-26T18:35:38.113" v="635" actId="478"/>
          <ac:spMkLst>
            <pc:docMk/>
            <pc:sldMk cId="1008752782" sldId="271"/>
            <ac:spMk id="93" creationId="{F9EA015B-084F-CC44-921D-A0411020BD69}"/>
          </ac:spMkLst>
        </pc:spChg>
        <pc:spChg chg="add mod">
          <ac:chgData name="Serhat Adem SOP" userId="5886b61a-1285-422c-9b4a-b6c34a301884" providerId="ADAL" clId="{6AE8BA74-9C75-1244-AFA1-6A177DFC406B}" dt="2021-09-26T19:01:57.059" v="869" actId="14100"/>
          <ac:spMkLst>
            <pc:docMk/>
            <pc:sldMk cId="1008752782" sldId="271"/>
            <ac:spMk id="97" creationId="{9B5E3F39-41F2-B443-9B4B-7442790C0E0B}"/>
          </ac:spMkLst>
        </pc:spChg>
        <pc:spChg chg="del mod topLvl">
          <ac:chgData name="Serhat Adem SOP" userId="5886b61a-1285-422c-9b4a-b6c34a301884" providerId="ADAL" clId="{6AE8BA74-9C75-1244-AFA1-6A177DFC406B}" dt="2021-09-26T18:45:49.685" v="718" actId="478"/>
          <ac:spMkLst>
            <pc:docMk/>
            <pc:sldMk cId="1008752782" sldId="271"/>
            <ac:spMk id="100" creationId="{2EBF2CB2-C776-0B49-948D-95B2011317F4}"/>
          </ac:spMkLst>
        </pc:spChg>
        <pc:spChg chg="add del mod topLvl">
          <ac:chgData name="Serhat Adem SOP" userId="5886b61a-1285-422c-9b4a-b6c34a301884" providerId="ADAL" clId="{6AE8BA74-9C75-1244-AFA1-6A177DFC406B}" dt="2021-09-26T19:14:35.463" v="997" actId="478"/>
          <ac:spMkLst>
            <pc:docMk/>
            <pc:sldMk cId="1008752782" sldId="271"/>
            <ac:spMk id="101" creationId="{2ECA2BA0-2A7D-1440-A071-65EFBEE50D3B}"/>
          </ac:spMkLst>
        </pc:spChg>
        <pc:spChg chg="del mod topLvl">
          <ac:chgData name="Serhat Adem SOP" userId="5886b61a-1285-422c-9b4a-b6c34a301884" providerId="ADAL" clId="{6AE8BA74-9C75-1244-AFA1-6A177DFC406B}" dt="2021-09-26T18:49:35.086" v="747" actId="478"/>
          <ac:spMkLst>
            <pc:docMk/>
            <pc:sldMk cId="1008752782" sldId="271"/>
            <ac:spMk id="104" creationId="{F1AA5F85-C5B3-5142-BA0B-0E0D0B4B5115}"/>
          </ac:spMkLst>
        </pc:spChg>
        <pc:spChg chg="add del mod">
          <ac:chgData name="Serhat Adem SOP" userId="5886b61a-1285-422c-9b4a-b6c34a301884" providerId="ADAL" clId="{6AE8BA74-9C75-1244-AFA1-6A177DFC406B}" dt="2021-09-26T18:56:09.298" v="813" actId="478"/>
          <ac:spMkLst>
            <pc:docMk/>
            <pc:sldMk cId="1008752782" sldId="271"/>
            <ac:spMk id="106" creationId="{69F0FD9C-D0F4-ED4C-82A9-772F2472FCF2}"/>
          </ac:spMkLst>
        </pc:spChg>
        <pc:spChg chg="add del mod">
          <ac:chgData name="Serhat Adem SOP" userId="5886b61a-1285-422c-9b4a-b6c34a301884" providerId="ADAL" clId="{6AE8BA74-9C75-1244-AFA1-6A177DFC406B}" dt="2021-09-26T18:57:34.410" v="824" actId="478"/>
          <ac:spMkLst>
            <pc:docMk/>
            <pc:sldMk cId="1008752782" sldId="271"/>
            <ac:spMk id="107" creationId="{3514D4E2-8A9C-9840-89DA-FD853E18763A}"/>
          </ac:spMkLst>
        </pc:spChg>
        <pc:spChg chg="add del mod">
          <ac:chgData name="Serhat Adem SOP" userId="5886b61a-1285-422c-9b4a-b6c34a301884" providerId="ADAL" clId="{6AE8BA74-9C75-1244-AFA1-6A177DFC406B}" dt="2021-09-26T18:57:34.410" v="824" actId="478"/>
          <ac:spMkLst>
            <pc:docMk/>
            <pc:sldMk cId="1008752782" sldId="271"/>
            <ac:spMk id="108" creationId="{2606E0E9-E997-1B47-B6BE-0A09FCADEBF9}"/>
          </ac:spMkLst>
        </pc:spChg>
        <pc:spChg chg="add del mod topLvl">
          <ac:chgData name="Serhat Adem SOP" userId="5886b61a-1285-422c-9b4a-b6c34a301884" providerId="ADAL" clId="{6AE8BA74-9C75-1244-AFA1-6A177DFC406B}" dt="2021-09-26T19:01:47.888" v="861" actId="478"/>
          <ac:spMkLst>
            <pc:docMk/>
            <pc:sldMk cId="1008752782" sldId="271"/>
            <ac:spMk id="112" creationId="{D5B2E52A-C012-4A46-B323-0B79A6420E7C}"/>
          </ac:spMkLst>
        </pc:spChg>
        <pc:spChg chg="add del mod topLvl">
          <ac:chgData name="Serhat Adem SOP" userId="5886b61a-1285-422c-9b4a-b6c34a301884" providerId="ADAL" clId="{6AE8BA74-9C75-1244-AFA1-6A177DFC406B}" dt="2021-09-26T19:14:40.398" v="998" actId="478"/>
          <ac:spMkLst>
            <pc:docMk/>
            <pc:sldMk cId="1008752782" sldId="271"/>
            <ac:spMk id="114" creationId="{593DC8E1-D9B1-514C-AD4F-76E52937FFDF}"/>
          </ac:spMkLst>
        </pc:spChg>
        <pc:spChg chg="mod">
          <ac:chgData name="Serhat Adem SOP" userId="5886b61a-1285-422c-9b4a-b6c34a301884" providerId="ADAL" clId="{6AE8BA74-9C75-1244-AFA1-6A177DFC406B}" dt="2021-09-26T18:22:04.537" v="506" actId="166"/>
          <ac:spMkLst>
            <pc:docMk/>
            <pc:sldMk cId="1008752782" sldId="271"/>
            <ac:spMk id="116" creationId="{120D44CB-87CA-D949-B469-AE4192C3F2B9}"/>
          </ac:spMkLst>
        </pc:spChg>
        <pc:spChg chg="mod">
          <ac:chgData name="Serhat Adem SOP" userId="5886b61a-1285-422c-9b4a-b6c34a301884" providerId="ADAL" clId="{6AE8BA74-9C75-1244-AFA1-6A177DFC406B}" dt="2021-09-26T19:04:09.644" v="900"/>
          <ac:spMkLst>
            <pc:docMk/>
            <pc:sldMk cId="1008752782" sldId="271"/>
            <ac:spMk id="119" creationId="{04FF1FE8-6755-3846-B536-94EFD4598106}"/>
          </ac:spMkLst>
        </pc:spChg>
        <pc:spChg chg="mod">
          <ac:chgData name="Serhat Adem SOP" userId="5886b61a-1285-422c-9b4a-b6c34a301884" providerId="ADAL" clId="{6AE8BA74-9C75-1244-AFA1-6A177DFC406B}" dt="2021-09-26T19:04:09.644" v="900"/>
          <ac:spMkLst>
            <pc:docMk/>
            <pc:sldMk cId="1008752782" sldId="271"/>
            <ac:spMk id="120" creationId="{FF3EAF43-9E2E-FB4E-A4DA-B0C8D7279B42}"/>
          </ac:spMkLst>
        </pc:spChg>
        <pc:spChg chg="del mod">
          <ac:chgData name="Serhat Adem SOP" userId="5886b61a-1285-422c-9b4a-b6c34a301884" providerId="ADAL" clId="{6AE8BA74-9C75-1244-AFA1-6A177DFC406B}" dt="2021-09-26T18:24:39.473" v="526" actId="478"/>
          <ac:spMkLst>
            <pc:docMk/>
            <pc:sldMk cId="1008752782" sldId="271"/>
            <ac:spMk id="122" creationId="{E0709765-9EF7-A34E-B693-BE37A7BE6E8C}"/>
          </ac:spMkLst>
        </pc:spChg>
        <pc:grpChg chg="add del mod">
          <ac:chgData name="Serhat Adem SOP" userId="5886b61a-1285-422c-9b4a-b6c34a301884" providerId="ADAL" clId="{6AE8BA74-9C75-1244-AFA1-6A177DFC406B}" dt="2021-09-26T18:07:28.519" v="427" actId="478"/>
          <ac:grpSpMkLst>
            <pc:docMk/>
            <pc:sldMk cId="1008752782" sldId="271"/>
            <ac:grpSpMk id="6" creationId="{95263E77-6F80-DF4D-B170-8351AE1425D9}"/>
          </ac:grpSpMkLst>
        </pc:grpChg>
        <pc:grpChg chg="add del mod">
          <ac:chgData name="Serhat Adem SOP" userId="5886b61a-1285-422c-9b4a-b6c34a301884" providerId="ADAL" clId="{6AE8BA74-9C75-1244-AFA1-6A177DFC406B}" dt="2021-09-26T18:58:39.199" v="827" actId="478"/>
          <ac:grpSpMkLst>
            <pc:docMk/>
            <pc:sldMk cId="1008752782" sldId="271"/>
            <ac:grpSpMk id="11" creationId="{A540E95E-4FD3-A549-8135-D0CAD2EDC768}"/>
          </ac:grpSpMkLst>
        </pc:grpChg>
        <pc:grpChg chg="add del mod">
          <ac:chgData name="Serhat Adem SOP" userId="5886b61a-1285-422c-9b4a-b6c34a301884" providerId="ADAL" clId="{6AE8BA74-9C75-1244-AFA1-6A177DFC406B}" dt="2021-09-26T19:03:33.331" v="896" actId="478"/>
          <ac:grpSpMkLst>
            <pc:docMk/>
            <pc:sldMk cId="1008752782" sldId="271"/>
            <ac:grpSpMk id="12" creationId="{FFB9FADF-CD83-F947-BB21-7E94801D844C}"/>
          </ac:grpSpMkLst>
        </pc:grpChg>
        <pc:grpChg chg="add del mod">
          <ac:chgData name="Serhat Adem SOP" userId="5886b61a-1285-422c-9b4a-b6c34a301884" providerId="ADAL" clId="{6AE8BA74-9C75-1244-AFA1-6A177DFC406B}" dt="2021-09-26T19:14:35.463" v="997" actId="478"/>
          <ac:grpSpMkLst>
            <pc:docMk/>
            <pc:sldMk cId="1008752782" sldId="271"/>
            <ac:grpSpMk id="15" creationId="{DACAA860-A499-3D4F-8A6A-E63B49C67CC9}"/>
          </ac:grpSpMkLst>
        </pc:grpChg>
        <pc:grpChg chg="add del">
          <ac:chgData name="Serhat Adem SOP" userId="5886b61a-1285-422c-9b4a-b6c34a301884" providerId="ADAL" clId="{6AE8BA74-9C75-1244-AFA1-6A177DFC406B}" dt="2021-09-26T19:14:40.398" v="998" actId="478"/>
          <ac:grpSpMkLst>
            <pc:docMk/>
            <pc:sldMk cId="1008752782" sldId="271"/>
            <ac:grpSpMk id="16" creationId="{FC03CD90-6D79-6145-9489-D74764CBE2CF}"/>
          </ac:grpSpMkLst>
        </pc:grpChg>
        <pc:grpChg chg="add mod">
          <ac:chgData name="Serhat Adem SOP" userId="5886b61a-1285-422c-9b4a-b6c34a301884" providerId="ADAL" clId="{6AE8BA74-9C75-1244-AFA1-6A177DFC406B}" dt="2021-09-26T19:11:52.045" v="977" actId="1076"/>
          <ac:grpSpMkLst>
            <pc:docMk/>
            <pc:sldMk cId="1008752782" sldId="271"/>
            <ac:grpSpMk id="55" creationId="{49ECA125-B104-0A41-8523-F64622D60445}"/>
          </ac:grpSpMkLst>
        </pc:grpChg>
        <pc:grpChg chg="add del mod">
          <ac:chgData name="Serhat Adem SOP" userId="5886b61a-1285-422c-9b4a-b6c34a301884" providerId="ADAL" clId="{6AE8BA74-9C75-1244-AFA1-6A177DFC406B}" dt="2021-09-26T18:45:49.685" v="718" actId="478"/>
          <ac:grpSpMkLst>
            <pc:docMk/>
            <pc:sldMk cId="1008752782" sldId="271"/>
            <ac:grpSpMk id="98" creationId="{9404FBE5-71F3-F845-9E21-B7A1BA519D3A}"/>
          </ac:grpSpMkLst>
        </pc:grpChg>
        <pc:grpChg chg="del mod">
          <ac:chgData name="Serhat Adem SOP" userId="5886b61a-1285-422c-9b4a-b6c34a301884" providerId="ADAL" clId="{6AE8BA74-9C75-1244-AFA1-6A177DFC406B}" dt="2021-09-26T18:45:44.148" v="715" actId="478"/>
          <ac:grpSpMkLst>
            <pc:docMk/>
            <pc:sldMk cId="1008752782" sldId="271"/>
            <ac:grpSpMk id="99" creationId="{A22A6B74-E7C8-474C-B9EF-C409266C6E6F}"/>
          </ac:grpSpMkLst>
        </pc:grpChg>
        <pc:grpChg chg="add del mod">
          <ac:chgData name="Serhat Adem SOP" userId="5886b61a-1285-422c-9b4a-b6c34a301884" providerId="ADAL" clId="{6AE8BA74-9C75-1244-AFA1-6A177DFC406B}" dt="2021-09-26T18:49:35.086" v="747" actId="478"/>
          <ac:grpSpMkLst>
            <pc:docMk/>
            <pc:sldMk cId="1008752782" sldId="271"/>
            <ac:grpSpMk id="103" creationId="{D51D8AD7-5B12-6D4A-80FD-D70A51864A44}"/>
          </ac:grpSpMkLst>
        </pc:grpChg>
        <pc:grpChg chg="add del mod">
          <ac:chgData name="Serhat Adem SOP" userId="5886b61a-1285-422c-9b4a-b6c34a301884" providerId="ADAL" clId="{6AE8BA74-9C75-1244-AFA1-6A177DFC406B}" dt="2021-09-26T19:01:56.470" v="866"/>
          <ac:grpSpMkLst>
            <pc:docMk/>
            <pc:sldMk cId="1008752782" sldId="271"/>
            <ac:grpSpMk id="110" creationId="{CA83621E-6FC1-EE47-858F-0AF29F8A059F}"/>
          </ac:grpSpMkLst>
        </pc:grpChg>
        <pc:grpChg chg="add del mod">
          <ac:chgData name="Serhat Adem SOP" userId="5886b61a-1285-422c-9b4a-b6c34a301884" providerId="ADAL" clId="{6AE8BA74-9C75-1244-AFA1-6A177DFC406B}" dt="2021-09-26T19:14:51.763" v="1003" actId="478"/>
          <ac:grpSpMkLst>
            <pc:docMk/>
            <pc:sldMk cId="1008752782" sldId="271"/>
            <ac:grpSpMk id="115" creationId="{0803BBD8-6122-E74A-90AB-0EB104515678}"/>
          </ac:grpSpMkLst>
        </pc:grpChg>
        <pc:grpChg chg="mod">
          <ac:chgData name="Serhat Adem SOP" userId="5886b61a-1285-422c-9b4a-b6c34a301884" providerId="ADAL" clId="{6AE8BA74-9C75-1244-AFA1-6A177DFC406B}" dt="2021-09-26T19:11:52.045" v="977" actId="1076"/>
          <ac:grpSpMkLst>
            <pc:docMk/>
            <pc:sldMk cId="1008752782" sldId="271"/>
            <ac:grpSpMk id="117" creationId="{AC5EA787-1C62-FF47-A815-862611DB7B0C}"/>
          </ac:grpSpMkLst>
        </pc:grpChg>
        <pc:grpChg chg="del mod">
          <ac:chgData name="Serhat Adem SOP" userId="5886b61a-1285-422c-9b4a-b6c34a301884" providerId="ADAL" clId="{6AE8BA74-9C75-1244-AFA1-6A177DFC406B}" dt="2021-09-26T19:04:51.132" v="907" actId="478"/>
          <ac:grpSpMkLst>
            <pc:docMk/>
            <pc:sldMk cId="1008752782" sldId="271"/>
            <ac:grpSpMk id="118" creationId="{496EAF76-0127-0B49-9635-ACA9EBECD943}"/>
          </ac:grpSpMkLst>
        </pc:grpChg>
        <pc:picChg chg="add mod">
          <ac:chgData name="Serhat Adem SOP" userId="5886b61a-1285-422c-9b4a-b6c34a301884" providerId="ADAL" clId="{6AE8BA74-9C75-1244-AFA1-6A177DFC406B}" dt="2021-09-26T19:15:15.453" v="1005" actId="1076"/>
          <ac:picMkLst>
            <pc:docMk/>
            <pc:sldMk cId="1008752782" sldId="271"/>
            <ac:picMk id="19" creationId="{88C6A33A-0D2A-384D-888A-2479716C2E7C}"/>
          </ac:picMkLst>
        </pc:picChg>
        <pc:picChg chg="add del mod">
          <ac:chgData name="Serhat Adem SOP" userId="5886b61a-1285-422c-9b4a-b6c34a301884" providerId="ADAL" clId="{6AE8BA74-9C75-1244-AFA1-6A177DFC406B}" dt="2021-09-26T18:08:52.444" v="439" actId="478"/>
          <ac:picMkLst>
            <pc:docMk/>
            <pc:sldMk cId="1008752782" sldId="271"/>
            <ac:picMk id="59" creationId="{43371D94-8997-0849-A1B8-28103BF779C8}"/>
          </ac:picMkLst>
        </pc:picChg>
        <pc:picChg chg="add del mod">
          <ac:chgData name="Serhat Adem SOP" userId="5886b61a-1285-422c-9b4a-b6c34a301884" providerId="ADAL" clId="{6AE8BA74-9C75-1244-AFA1-6A177DFC406B}" dt="2021-09-26T18:11:19.510" v="446" actId="478"/>
          <ac:picMkLst>
            <pc:docMk/>
            <pc:sldMk cId="1008752782" sldId="271"/>
            <ac:picMk id="60" creationId="{5016F573-3274-394C-9A25-2F2125E01EC7}"/>
          </ac:picMkLst>
        </pc:picChg>
        <pc:picChg chg="del">
          <ac:chgData name="Serhat Adem SOP" userId="5886b61a-1285-422c-9b4a-b6c34a301884" providerId="ADAL" clId="{6AE8BA74-9C75-1244-AFA1-6A177DFC406B}" dt="2021-09-26T17:47:02.265" v="186" actId="478"/>
          <ac:picMkLst>
            <pc:docMk/>
            <pc:sldMk cId="1008752782" sldId="271"/>
            <ac:picMk id="67" creationId="{5A6F8452-0461-8B48-98DE-C56281969A7F}"/>
          </ac:picMkLst>
        </pc:picChg>
        <pc:picChg chg="add del mod">
          <ac:chgData name="Serhat Adem SOP" userId="5886b61a-1285-422c-9b4a-b6c34a301884" providerId="ADAL" clId="{6AE8BA74-9C75-1244-AFA1-6A177DFC406B}" dt="2021-09-26T18:37:49.978" v="647" actId="478"/>
          <ac:picMkLst>
            <pc:docMk/>
            <pc:sldMk cId="1008752782" sldId="271"/>
            <ac:picMk id="94" creationId="{D2508D40-EA4A-C747-B745-F69B4F1E1189}"/>
          </ac:picMkLst>
        </pc:picChg>
        <pc:picChg chg="add mod">
          <ac:chgData name="Serhat Adem SOP" userId="5886b61a-1285-422c-9b4a-b6c34a301884" providerId="ADAL" clId="{6AE8BA74-9C75-1244-AFA1-6A177DFC406B}" dt="2021-09-26T19:01:56.922" v="868" actId="1076"/>
          <ac:picMkLst>
            <pc:docMk/>
            <pc:sldMk cId="1008752782" sldId="271"/>
            <ac:picMk id="95" creationId="{0A46A70A-5733-A442-8A6E-EC7BFA42A682}"/>
          </ac:picMkLst>
        </pc:picChg>
        <pc:picChg chg="add del mod">
          <ac:chgData name="Serhat Adem SOP" userId="5886b61a-1285-422c-9b4a-b6c34a301884" providerId="ADAL" clId="{6AE8BA74-9C75-1244-AFA1-6A177DFC406B}" dt="2021-09-26T18:41:58.834" v="690" actId="478"/>
          <ac:picMkLst>
            <pc:docMk/>
            <pc:sldMk cId="1008752782" sldId="271"/>
            <ac:picMk id="96" creationId="{291EDA40-703C-2749-9221-440316E86537}"/>
          </ac:picMkLst>
        </pc:picChg>
        <pc:picChg chg="del mod">
          <ac:chgData name="Serhat Adem SOP" userId="5886b61a-1285-422c-9b4a-b6c34a301884" providerId="ADAL" clId="{6AE8BA74-9C75-1244-AFA1-6A177DFC406B}" dt="2021-09-26T18:45:44.148" v="715" actId="478"/>
          <ac:picMkLst>
            <pc:docMk/>
            <pc:sldMk cId="1008752782" sldId="271"/>
            <ac:picMk id="102" creationId="{039F29BF-E8CB-1343-BFE4-C10B18DC91E2}"/>
          </ac:picMkLst>
        </pc:picChg>
        <pc:picChg chg="del mod topLvl">
          <ac:chgData name="Serhat Adem SOP" userId="5886b61a-1285-422c-9b4a-b6c34a301884" providerId="ADAL" clId="{6AE8BA74-9C75-1244-AFA1-6A177DFC406B}" dt="2021-09-26T18:49:55.751" v="751" actId="478"/>
          <ac:picMkLst>
            <pc:docMk/>
            <pc:sldMk cId="1008752782" sldId="271"/>
            <ac:picMk id="105" creationId="{6CE6E289-658A-1A49-801C-60810E221338}"/>
          </ac:picMkLst>
        </pc:picChg>
        <pc:picChg chg="add del mod topLvl">
          <ac:chgData name="Serhat Adem SOP" userId="5886b61a-1285-422c-9b4a-b6c34a301884" providerId="ADAL" clId="{6AE8BA74-9C75-1244-AFA1-6A177DFC406B}" dt="2021-09-26T19:14:50.110" v="1002" actId="478"/>
          <ac:picMkLst>
            <pc:docMk/>
            <pc:sldMk cId="1008752782" sldId="271"/>
            <ac:picMk id="109" creationId="{20990564-3BA5-0B44-8006-0DAD0A255F1B}"/>
          </ac:picMkLst>
        </pc:picChg>
        <pc:picChg chg="add del mod topLvl">
          <ac:chgData name="Serhat Adem SOP" userId="5886b61a-1285-422c-9b4a-b6c34a301884" providerId="ADAL" clId="{6AE8BA74-9C75-1244-AFA1-6A177DFC406B}" dt="2021-09-26T19:01:47.888" v="861" actId="478"/>
          <ac:picMkLst>
            <pc:docMk/>
            <pc:sldMk cId="1008752782" sldId="271"/>
            <ac:picMk id="111" creationId="{EBC609EA-C318-4049-AB31-1993E91FC997}"/>
          </ac:picMkLst>
        </pc:picChg>
        <pc:picChg chg="del mod">
          <ac:chgData name="Serhat Adem SOP" userId="5886b61a-1285-422c-9b4a-b6c34a301884" providerId="ADAL" clId="{6AE8BA74-9C75-1244-AFA1-6A177DFC406B}" dt="2021-09-26T18:35:33.832" v="634" actId="478"/>
          <ac:picMkLst>
            <pc:docMk/>
            <pc:sldMk cId="1008752782" sldId="271"/>
            <ac:picMk id="121" creationId="{CBF8D9D7-2A87-D543-8C6C-A525045376B9}"/>
          </ac:picMkLst>
        </pc:picChg>
        <pc:picChg chg="del mod">
          <ac:chgData name="Serhat Adem SOP" userId="5886b61a-1285-422c-9b4a-b6c34a301884" providerId="ADAL" clId="{6AE8BA74-9C75-1244-AFA1-6A177DFC406B}" dt="2021-09-26T19:04:51.132" v="907" actId="478"/>
          <ac:picMkLst>
            <pc:docMk/>
            <pc:sldMk cId="1008752782" sldId="271"/>
            <ac:picMk id="123" creationId="{21F23783-B2B0-6849-AD59-8F1F134CC91F}"/>
          </ac:picMkLst>
        </pc:picChg>
        <pc:picChg chg="add del mod modCrop">
          <ac:chgData name="Serhat Adem SOP" userId="5886b61a-1285-422c-9b4a-b6c34a301884" providerId="ADAL" clId="{6AE8BA74-9C75-1244-AFA1-6A177DFC406B}" dt="2021-09-26T19:06:39.620" v="925" actId="478"/>
          <ac:picMkLst>
            <pc:docMk/>
            <pc:sldMk cId="1008752782" sldId="271"/>
            <ac:picMk id="124" creationId="{8D2E6901-3720-4E47-AF8C-E3B2AE1F8966}"/>
          </ac:picMkLst>
        </pc:picChg>
        <pc:picChg chg="add del mod modCrop">
          <ac:chgData name="Serhat Adem SOP" userId="5886b61a-1285-422c-9b4a-b6c34a301884" providerId="ADAL" clId="{6AE8BA74-9C75-1244-AFA1-6A177DFC406B}" dt="2021-09-26T19:10:10.129" v="966" actId="478"/>
          <ac:picMkLst>
            <pc:docMk/>
            <pc:sldMk cId="1008752782" sldId="271"/>
            <ac:picMk id="125" creationId="{7BBA464C-1EDF-AD46-9949-79641A8564A9}"/>
          </ac:picMkLst>
        </pc:picChg>
      </pc:sldChg>
      <pc:sldChg chg="addSp delSp modSp add del mod">
        <pc:chgData name="Serhat Adem SOP" userId="5886b61a-1285-422c-9b4a-b6c34a301884" providerId="ADAL" clId="{6AE8BA74-9C75-1244-AFA1-6A177DFC406B}" dt="2021-09-26T19:14:24.135" v="995" actId="2696"/>
        <pc:sldMkLst>
          <pc:docMk/>
          <pc:sldMk cId="838104113" sldId="272"/>
        </pc:sldMkLst>
        <pc:picChg chg="add del mod">
          <ac:chgData name="Serhat Adem SOP" userId="5886b61a-1285-422c-9b4a-b6c34a301884" providerId="ADAL" clId="{6AE8BA74-9C75-1244-AFA1-6A177DFC406B}" dt="2021-09-26T18:08:37.234" v="436" actId="21"/>
          <ac:picMkLst>
            <pc:docMk/>
            <pc:sldMk cId="838104113" sldId="272"/>
            <ac:picMk id="3" creationId="{AC5E1D58-CB8B-3742-9BA7-BCE099DA4EAB}"/>
          </ac:picMkLst>
        </pc:picChg>
      </pc:sldChg>
      <pc:sldChg chg="addSp delSp modSp add del mod ord">
        <pc:chgData name="Serhat Adem SOP" userId="5886b61a-1285-422c-9b4a-b6c34a301884" providerId="ADAL" clId="{6AE8BA74-9C75-1244-AFA1-6A177DFC406B}" dt="2021-09-26T19:33:00.685" v="1189" actId="2696"/>
        <pc:sldMkLst>
          <pc:docMk/>
          <pc:sldMk cId="3577394232" sldId="272"/>
        </pc:sldMkLst>
        <pc:spChg chg="mod">
          <ac:chgData name="Serhat Adem SOP" userId="5886b61a-1285-422c-9b4a-b6c34a301884" providerId="ADAL" clId="{6AE8BA74-9C75-1244-AFA1-6A177DFC406B}" dt="2021-09-26T19:16:48.423" v="1009"/>
          <ac:spMkLst>
            <pc:docMk/>
            <pc:sldMk cId="3577394232" sldId="272"/>
            <ac:spMk id="33" creationId="{BA55E3EC-2D30-FA45-90FF-CA6A987057AF}"/>
          </ac:spMkLst>
        </pc:spChg>
        <pc:spChg chg="add del mod">
          <ac:chgData name="Serhat Adem SOP" userId="5886b61a-1285-422c-9b4a-b6c34a301884" providerId="ADAL" clId="{6AE8BA74-9C75-1244-AFA1-6A177DFC406B}" dt="2021-09-26T19:32:56.608" v="1185" actId="478"/>
          <ac:spMkLst>
            <pc:docMk/>
            <pc:sldMk cId="3577394232" sldId="272"/>
            <ac:spMk id="34" creationId="{E00460D6-F6E4-8B4D-A1D6-79CB6930B99B}"/>
          </ac:spMkLst>
        </pc:spChg>
        <pc:spChg chg="add del mod">
          <ac:chgData name="Serhat Adem SOP" userId="5886b61a-1285-422c-9b4a-b6c34a301884" providerId="ADAL" clId="{6AE8BA74-9C75-1244-AFA1-6A177DFC406B}" dt="2021-09-26T19:32:57.729" v="1188" actId="14100"/>
          <ac:spMkLst>
            <pc:docMk/>
            <pc:sldMk cId="3577394232" sldId="272"/>
            <ac:spMk id="35" creationId="{C1561D8E-535B-3146-B8A7-32BE800D32FA}"/>
          </ac:spMkLst>
        </pc:spChg>
        <pc:spChg chg="add del mod">
          <ac:chgData name="Serhat Adem SOP" userId="5886b61a-1285-422c-9b4a-b6c34a301884" providerId="ADAL" clId="{6AE8BA74-9C75-1244-AFA1-6A177DFC406B}" dt="2021-09-26T19:32:56.801" v="1186" actId="478"/>
          <ac:spMkLst>
            <pc:docMk/>
            <pc:sldMk cId="3577394232" sldId="272"/>
            <ac:spMk id="36" creationId="{78230E82-B459-8743-8AD8-E108EB9ED085}"/>
          </ac:spMkLst>
        </pc:spChg>
        <pc:spChg chg="mod">
          <ac:chgData name="Serhat Adem SOP" userId="5886b61a-1285-422c-9b4a-b6c34a301884" providerId="ADAL" clId="{6AE8BA74-9C75-1244-AFA1-6A177DFC406B}" dt="2021-09-26T19:16:48.423" v="1009"/>
          <ac:spMkLst>
            <pc:docMk/>
            <pc:sldMk cId="3577394232" sldId="272"/>
            <ac:spMk id="37" creationId="{49DCEB65-CCED-D04A-8FFC-793693CFB976}"/>
          </ac:spMkLst>
        </pc:spChg>
        <pc:spChg chg="add del mod">
          <ac:chgData name="Serhat Adem SOP" userId="5886b61a-1285-422c-9b4a-b6c34a301884" providerId="ADAL" clId="{6AE8BA74-9C75-1244-AFA1-6A177DFC406B}" dt="2021-09-26T19:30:40.691" v="1159" actId="478"/>
          <ac:spMkLst>
            <pc:docMk/>
            <pc:sldMk cId="3577394232" sldId="272"/>
            <ac:spMk id="39" creationId="{63347C6E-9879-524B-98E2-5DF588015DCA}"/>
          </ac:spMkLst>
        </pc:spChg>
        <pc:spChg chg="add del mod">
          <ac:chgData name="Serhat Adem SOP" userId="5886b61a-1285-422c-9b4a-b6c34a301884" providerId="ADAL" clId="{6AE8BA74-9C75-1244-AFA1-6A177DFC406B}" dt="2021-09-26T19:32:00.848" v="1172"/>
          <ac:spMkLst>
            <pc:docMk/>
            <pc:sldMk cId="3577394232" sldId="272"/>
            <ac:spMk id="40" creationId="{2FC450F9-EAA9-D847-B3D7-7F9D838C6C39}"/>
          </ac:spMkLst>
        </pc:spChg>
        <pc:spChg chg="add del mod">
          <ac:chgData name="Serhat Adem SOP" userId="5886b61a-1285-422c-9b4a-b6c34a301884" providerId="ADAL" clId="{6AE8BA74-9C75-1244-AFA1-6A177DFC406B}" dt="2021-09-26T19:32:00.439" v="1171"/>
          <ac:spMkLst>
            <pc:docMk/>
            <pc:sldMk cId="3577394232" sldId="272"/>
            <ac:spMk id="41" creationId="{571930CE-5442-C649-B681-F66EA2A7B790}"/>
          </ac:spMkLst>
        </pc:spChg>
        <pc:spChg chg="mod">
          <ac:chgData name="Serhat Adem SOP" userId="5886b61a-1285-422c-9b4a-b6c34a301884" providerId="ADAL" clId="{6AE8BA74-9C75-1244-AFA1-6A177DFC406B}" dt="2021-09-26T19:16:22.099" v="1006" actId="14100"/>
          <ac:spMkLst>
            <pc:docMk/>
            <pc:sldMk cId="3577394232" sldId="272"/>
            <ac:spMk id="101" creationId="{2ECA2BA0-2A7D-1440-A071-65EFBEE50D3B}"/>
          </ac:spMkLst>
        </pc:spChg>
        <pc:spChg chg="mod">
          <ac:chgData name="Serhat Adem SOP" userId="5886b61a-1285-422c-9b4a-b6c34a301884" providerId="ADAL" clId="{6AE8BA74-9C75-1244-AFA1-6A177DFC406B}" dt="2021-09-26T19:16:22.099" v="1006" actId="14100"/>
          <ac:spMkLst>
            <pc:docMk/>
            <pc:sldMk cId="3577394232" sldId="272"/>
            <ac:spMk id="114" creationId="{593DC8E1-D9B1-514C-AD4F-76E52937FFDF}"/>
          </ac:spMkLst>
        </pc:spChg>
        <pc:grpChg chg="add mod">
          <ac:chgData name="Serhat Adem SOP" userId="5886b61a-1285-422c-9b4a-b6c34a301884" providerId="ADAL" clId="{6AE8BA74-9C75-1244-AFA1-6A177DFC406B}" dt="2021-09-26T19:16:53.541" v="1010" actId="1076"/>
          <ac:grpSpMkLst>
            <pc:docMk/>
            <pc:sldMk cId="3577394232" sldId="272"/>
            <ac:grpSpMk id="31" creationId="{6215BAB2-6A29-4D4F-BC9D-FF3A0F03003C}"/>
          </ac:grpSpMkLst>
        </pc:grpChg>
        <pc:grpChg chg="del mod">
          <ac:chgData name="Serhat Adem SOP" userId="5886b61a-1285-422c-9b4a-b6c34a301884" providerId="ADAL" clId="{6AE8BA74-9C75-1244-AFA1-6A177DFC406B}" dt="2021-09-26T19:16:56.583" v="1011" actId="478"/>
          <ac:grpSpMkLst>
            <pc:docMk/>
            <pc:sldMk cId="3577394232" sldId="272"/>
            <ac:grpSpMk id="32" creationId="{9C9A2951-5097-F14F-9F34-9E9E037C42F9}"/>
          </ac:grpSpMkLst>
        </pc:grpChg>
        <pc:grpChg chg="del">
          <ac:chgData name="Serhat Adem SOP" userId="5886b61a-1285-422c-9b4a-b6c34a301884" providerId="ADAL" clId="{6AE8BA74-9C75-1244-AFA1-6A177DFC406B}" dt="2021-09-26T19:16:38.512" v="1008" actId="478"/>
          <ac:grpSpMkLst>
            <pc:docMk/>
            <pc:sldMk cId="3577394232" sldId="272"/>
            <ac:grpSpMk id="115" creationId="{0803BBD8-6122-E74A-90AB-0EB104515678}"/>
          </ac:grpSpMkLst>
        </pc:grpChg>
        <pc:picChg chg="mod">
          <ac:chgData name="Serhat Adem SOP" userId="5886b61a-1285-422c-9b4a-b6c34a301884" providerId="ADAL" clId="{6AE8BA74-9C75-1244-AFA1-6A177DFC406B}" dt="2021-09-26T19:17:03.824" v="1012" actId="1076"/>
          <ac:picMkLst>
            <pc:docMk/>
            <pc:sldMk cId="3577394232" sldId="272"/>
            <ac:picMk id="19" creationId="{88C6A33A-0D2A-384D-888A-2479716C2E7C}"/>
          </ac:picMkLst>
        </pc:picChg>
        <pc:picChg chg="del mod">
          <ac:chgData name="Serhat Adem SOP" userId="5886b61a-1285-422c-9b4a-b6c34a301884" providerId="ADAL" clId="{6AE8BA74-9C75-1244-AFA1-6A177DFC406B}" dt="2021-09-26T19:16:56.583" v="1011" actId="478"/>
          <ac:picMkLst>
            <pc:docMk/>
            <pc:sldMk cId="3577394232" sldId="272"/>
            <ac:picMk id="38" creationId="{3521810D-A422-254A-A1FD-4AE88D581157}"/>
          </ac:picMkLst>
        </pc:picChg>
        <pc:picChg chg="mod">
          <ac:chgData name="Serhat Adem SOP" userId="5886b61a-1285-422c-9b4a-b6c34a301884" providerId="ADAL" clId="{6AE8BA74-9C75-1244-AFA1-6A177DFC406B}" dt="2021-09-26T19:16:35.863" v="1007" actId="1076"/>
          <ac:picMkLst>
            <pc:docMk/>
            <pc:sldMk cId="3577394232" sldId="272"/>
            <ac:picMk id="109" creationId="{20990564-3BA5-0B44-8006-0DAD0A255F1B}"/>
          </ac:picMkLst>
        </pc:picChg>
      </pc:sldChg>
      <pc:sldChg chg="addSp modSp add del mod">
        <pc:chgData name="Serhat Adem SOP" userId="5886b61a-1285-422c-9b4a-b6c34a301884" providerId="ADAL" clId="{6AE8BA74-9C75-1244-AFA1-6A177DFC406B}" dt="2021-09-26T19:26:42.618" v="1118" actId="2696"/>
        <pc:sldMkLst>
          <pc:docMk/>
          <pc:sldMk cId="642264996" sldId="273"/>
        </pc:sldMkLst>
        <pc:spChg chg="add mod">
          <ac:chgData name="Serhat Adem SOP" userId="5886b61a-1285-422c-9b4a-b6c34a301884" providerId="ADAL" clId="{6AE8BA74-9C75-1244-AFA1-6A177DFC406B}" dt="2021-09-26T19:25:00.753" v="1107" actId="1076"/>
          <ac:spMkLst>
            <pc:docMk/>
            <pc:sldMk cId="642264996" sldId="273"/>
            <ac:spMk id="32" creationId="{48540F9B-4C68-324D-B41A-A9D03FA83548}"/>
          </ac:spMkLst>
        </pc:spChg>
        <pc:spChg chg="mod">
          <ac:chgData name="Serhat Adem SOP" userId="5886b61a-1285-422c-9b4a-b6c34a301884" providerId="ADAL" clId="{6AE8BA74-9C75-1244-AFA1-6A177DFC406B}" dt="2021-09-26T19:24:47.915" v="1103" actId="1076"/>
          <ac:spMkLst>
            <pc:docMk/>
            <pc:sldMk cId="642264996" sldId="273"/>
            <ac:spMk id="34" creationId="{E00460D6-F6E4-8B4D-A1D6-79CB6930B99B}"/>
          </ac:spMkLst>
        </pc:spChg>
        <pc:spChg chg="mod">
          <ac:chgData name="Serhat Adem SOP" userId="5886b61a-1285-422c-9b4a-b6c34a301884" providerId="ADAL" clId="{6AE8BA74-9C75-1244-AFA1-6A177DFC406B}" dt="2021-09-26T19:24:51.157" v="1104" actId="1076"/>
          <ac:spMkLst>
            <pc:docMk/>
            <pc:sldMk cId="642264996" sldId="273"/>
            <ac:spMk id="35" creationId="{C1561D8E-535B-3146-B8A7-32BE800D32FA}"/>
          </ac:spMkLst>
        </pc:spChg>
        <pc:spChg chg="mod">
          <ac:chgData name="Serhat Adem SOP" userId="5886b61a-1285-422c-9b4a-b6c34a301884" providerId="ADAL" clId="{6AE8BA74-9C75-1244-AFA1-6A177DFC406B}" dt="2021-09-26T19:24:53.552" v="1105" actId="1076"/>
          <ac:spMkLst>
            <pc:docMk/>
            <pc:sldMk cId="642264996" sldId="273"/>
            <ac:spMk id="36" creationId="{78230E82-B459-8743-8AD8-E108EB9ED085}"/>
          </ac:spMkLst>
        </pc:spChg>
        <pc:spChg chg="add mod">
          <ac:chgData name="Serhat Adem SOP" userId="5886b61a-1285-422c-9b4a-b6c34a301884" providerId="ADAL" clId="{6AE8BA74-9C75-1244-AFA1-6A177DFC406B}" dt="2021-09-26T19:25:14.268" v="1110" actId="14100"/>
          <ac:spMkLst>
            <pc:docMk/>
            <pc:sldMk cId="642264996" sldId="273"/>
            <ac:spMk id="38" creationId="{868BCCC0-7B46-FC42-85AB-25E00C35B4C7}"/>
          </ac:spMkLst>
        </pc:spChg>
        <pc:spChg chg="add mod">
          <ac:chgData name="Serhat Adem SOP" userId="5886b61a-1285-422c-9b4a-b6c34a301884" providerId="ADAL" clId="{6AE8BA74-9C75-1244-AFA1-6A177DFC406B}" dt="2021-09-26T19:25:40.708" v="1115" actId="14100"/>
          <ac:spMkLst>
            <pc:docMk/>
            <pc:sldMk cId="642264996" sldId="273"/>
            <ac:spMk id="39" creationId="{B8AB3707-6C29-0F4A-92AE-899D4BC61EBF}"/>
          </ac:spMkLst>
        </pc:spChg>
        <pc:grpChg chg="mod">
          <ac:chgData name="Serhat Adem SOP" userId="5886b61a-1285-422c-9b4a-b6c34a301884" providerId="ADAL" clId="{6AE8BA74-9C75-1244-AFA1-6A177DFC406B}" dt="2021-09-26T19:25:53.271" v="1117" actId="1076"/>
          <ac:grpSpMkLst>
            <pc:docMk/>
            <pc:sldMk cId="642264996" sldId="273"/>
            <ac:grpSpMk id="55" creationId="{49ECA125-B104-0A41-8523-F64622D60445}"/>
          </ac:grpSpMkLst>
        </pc:grpChg>
        <pc:grpChg chg="mod">
          <ac:chgData name="Serhat Adem SOP" userId="5886b61a-1285-422c-9b4a-b6c34a301884" providerId="ADAL" clId="{6AE8BA74-9C75-1244-AFA1-6A177DFC406B}" dt="2021-09-26T19:25:48.618" v="1116" actId="1076"/>
          <ac:grpSpMkLst>
            <pc:docMk/>
            <pc:sldMk cId="642264996" sldId="273"/>
            <ac:grpSpMk id="117" creationId="{AC5EA787-1C62-FF47-A815-862611DB7B0C}"/>
          </ac:grpSpMkLst>
        </pc:grpChg>
      </pc:sldChg>
      <pc:sldChg chg="add del">
        <pc:chgData name="Serhat Adem SOP" userId="5886b61a-1285-422c-9b4a-b6c34a301884" providerId="ADAL" clId="{6AE8BA74-9C75-1244-AFA1-6A177DFC406B}" dt="2021-09-26T19:14:24.135" v="995" actId="2696"/>
        <pc:sldMkLst>
          <pc:docMk/>
          <pc:sldMk cId="866696463" sldId="273"/>
        </pc:sldMkLst>
      </pc:sldChg>
      <pc:sldChg chg="addSp delSp modSp add del mod ord">
        <pc:chgData name="Serhat Adem SOP" userId="5886b61a-1285-422c-9b4a-b6c34a301884" providerId="ADAL" clId="{6AE8BA74-9C75-1244-AFA1-6A177DFC406B}" dt="2021-09-26T19:20:26.310" v="1041" actId="2696"/>
        <pc:sldMkLst>
          <pc:docMk/>
          <pc:sldMk cId="1837269583" sldId="273"/>
        </pc:sldMkLst>
        <pc:spChg chg="mod">
          <ac:chgData name="Serhat Adem SOP" userId="5886b61a-1285-422c-9b4a-b6c34a301884" providerId="ADAL" clId="{6AE8BA74-9C75-1244-AFA1-6A177DFC406B}" dt="2021-09-26T19:19:42.078" v="1039" actId="14100"/>
          <ac:spMkLst>
            <pc:docMk/>
            <pc:sldMk cId="1837269583" sldId="273"/>
            <ac:spMk id="25" creationId="{9FEFF1AC-9613-F94F-A46E-5F418B450634}"/>
          </ac:spMkLst>
        </pc:spChg>
        <pc:spChg chg="add del">
          <ac:chgData name="Serhat Adem SOP" userId="5886b61a-1285-422c-9b4a-b6c34a301884" providerId="ADAL" clId="{6AE8BA74-9C75-1244-AFA1-6A177DFC406B}" dt="2021-09-26T19:18:50.452" v="1027" actId="478"/>
          <ac:spMkLst>
            <pc:docMk/>
            <pc:sldMk cId="1837269583" sldId="273"/>
            <ac:spMk id="34" creationId="{E00460D6-F6E4-8B4D-A1D6-79CB6930B99B}"/>
          </ac:spMkLst>
        </pc:spChg>
        <pc:spChg chg="del">
          <ac:chgData name="Serhat Adem SOP" userId="5886b61a-1285-422c-9b4a-b6c34a301884" providerId="ADAL" clId="{6AE8BA74-9C75-1244-AFA1-6A177DFC406B}" dt="2021-09-26T19:18:15.301" v="1018" actId="478"/>
          <ac:spMkLst>
            <pc:docMk/>
            <pc:sldMk cId="1837269583" sldId="273"/>
            <ac:spMk id="35" creationId="{C1561D8E-535B-3146-B8A7-32BE800D32FA}"/>
          </ac:spMkLst>
        </pc:spChg>
        <pc:spChg chg="del">
          <ac:chgData name="Serhat Adem SOP" userId="5886b61a-1285-422c-9b4a-b6c34a301884" providerId="ADAL" clId="{6AE8BA74-9C75-1244-AFA1-6A177DFC406B}" dt="2021-09-26T19:18:14.251" v="1017" actId="478"/>
          <ac:spMkLst>
            <pc:docMk/>
            <pc:sldMk cId="1837269583" sldId="273"/>
            <ac:spMk id="36" creationId="{78230E82-B459-8743-8AD8-E108EB9ED085}"/>
          </ac:spMkLst>
        </pc:spChg>
        <pc:grpChg chg="add mod">
          <ac:chgData name="Serhat Adem SOP" userId="5886b61a-1285-422c-9b4a-b6c34a301884" providerId="ADAL" clId="{6AE8BA74-9C75-1244-AFA1-6A177DFC406B}" dt="2021-09-26T19:19:37.014" v="1038" actId="1076"/>
          <ac:grpSpMkLst>
            <pc:docMk/>
            <pc:sldMk cId="1837269583" sldId="273"/>
            <ac:grpSpMk id="2" creationId="{BB6152CF-BCCB-2B4F-8ABB-DA872853B2F2}"/>
          </ac:grpSpMkLst>
        </pc:grpChg>
        <pc:grpChg chg="add mod">
          <ac:chgData name="Serhat Adem SOP" userId="5886b61a-1285-422c-9b4a-b6c34a301884" providerId="ADAL" clId="{6AE8BA74-9C75-1244-AFA1-6A177DFC406B}" dt="2021-09-26T19:19:30.767" v="1037" actId="1076"/>
          <ac:grpSpMkLst>
            <pc:docMk/>
            <pc:sldMk cId="1837269583" sldId="273"/>
            <ac:grpSpMk id="3" creationId="{7817B185-09FA-024B-9532-7CE75767C040}"/>
          </ac:grpSpMkLst>
        </pc:grpChg>
        <pc:grpChg chg="mod">
          <ac:chgData name="Serhat Adem SOP" userId="5886b61a-1285-422c-9b4a-b6c34a301884" providerId="ADAL" clId="{6AE8BA74-9C75-1244-AFA1-6A177DFC406B}" dt="2021-09-26T19:18:48.845" v="1025" actId="1076"/>
          <ac:grpSpMkLst>
            <pc:docMk/>
            <pc:sldMk cId="1837269583" sldId="273"/>
            <ac:grpSpMk id="55" creationId="{49ECA125-B104-0A41-8523-F64622D60445}"/>
          </ac:grpSpMkLst>
        </pc:grpChg>
        <pc:grpChg chg="mod">
          <ac:chgData name="Serhat Adem SOP" userId="5886b61a-1285-422c-9b4a-b6c34a301884" providerId="ADAL" clId="{6AE8BA74-9C75-1244-AFA1-6A177DFC406B}" dt="2021-09-26T19:18:48.845" v="1025" actId="1076"/>
          <ac:grpSpMkLst>
            <pc:docMk/>
            <pc:sldMk cId="1837269583" sldId="273"/>
            <ac:grpSpMk id="117" creationId="{AC5EA787-1C62-FF47-A815-862611DB7B0C}"/>
          </ac:grpSpMkLst>
        </pc:grpChg>
      </pc:sldChg>
      <pc:sldChg chg="addSp delSp modSp add del mod">
        <pc:chgData name="Serhat Adem SOP" userId="5886b61a-1285-422c-9b4a-b6c34a301884" providerId="ADAL" clId="{6AE8BA74-9C75-1244-AFA1-6A177DFC406B}" dt="2021-09-26T19:36:52.797" v="1245" actId="2696"/>
        <pc:sldMkLst>
          <pc:docMk/>
          <pc:sldMk cId="2257717797" sldId="273"/>
        </pc:sldMkLst>
        <pc:spChg chg="add del mod">
          <ac:chgData name="Serhat Adem SOP" userId="5886b61a-1285-422c-9b4a-b6c34a301884" providerId="ADAL" clId="{6AE8BA74-9C75-1244-AFA1-6A177DFC406B}" dt="2021-09-26T19:34:35.222" v="1207"/>
          <ac:spMkLst>
            <pc:docMk/>
            <pc:sldMk cId="2257717797" sldId="273"/>
            <ac:spMk id="32" creationId="{8C81EBB8-4B2D-844E-BE6A-16D2DC848459}"/>
          </ac:spMkLst>
        </pc:spChg>
        <pc:spChg chg="del topLvl">
          <ac:chgData name="Serhat Adem SOP" userId="5886b61a-1285-422c-9b4a-b6c34a301884" providerId="ADAL" clId="{6AE8BA74-9C75-1244-AFA1-6A177DFC406B}" dt="2021-09-26T19:33:10.252" v="1191" actId="478"/>
          <ac:spMkLst>
            <pc:docMk/>
            <pc:sldMk cId="2257717797" sldId="273"/>
            <ac:spMk id="33" creationId="{BA55E3EC-2D30-FA45-90FF-CA6A987057AF}"/>
          </ac:spMkLst>
        </pc:spChg>
        <pc:spChg chg="mod">
          <ac:chgData name="Serhat Adem SOP" userId="5886b61a-1285-422c-9b4a-b6c34a301884" providerId="ADAL" clId="{6AE8BA74-9C75-1244-AFA1-6A177DFC406B}" dt="2021-09-26T19:36:24.017" v="1244" actId="1076"/>
          <ac:spMkLst>
            <pc:docMk/>
            <pc:sldMk cId="2257717797" sldId="273"/>
            <ac:spMk id="34" creationId="{E00460D6-F6E4-8B4D-A1D6-79CB6930B99B}"/>
          </ac:spMkLst>
        </pc:spChg>
        <pc:spChg chg="del">
          <ac:chgData name="Serhat Adem SOP" userId="5886b61a-1285-422c-9b4a-b6c34a301884" providerId="ADAL" clId="{6AE8BA74-9C75-1244-AFA1-6A177DFC406B}" dt="2021-09-26T19:35:54.772" v="1237" actId="478"/>
          <ac:spMkLst>
            <pc:docMk/>
            <pc:sldMk cId="2257717797" sldId="273"/>
            <ac:spMk id="35" creationId="{C1561D8E-535B-3146-B8A7-32BE800D32FA}"/>
          </ac:spMkLst>
        </pc:spChg>
        <pc:spChg chg="del">
          <ac:chgData name="Serhat Adem SOP" userId="5886b61a-1285-422c-9b4a-b6c34a301884" providerId="ADAL" clId="{6AE8BA74-9C75-1244-AFA1-6A177DFC406B}" dt="2021-09-26T19:35:55.721" v="1238" actId="478"/>
          <ac:spMkLst>
            <pc:docMk/>
            <pc:sldMk cId="2257717797" sldId="273"/>
            <ac:spMk id="36" creationId="{78230E82-B459-8743-8AD8-E108EB9ED085}"/>
          </ac:spMkLst>
        </pc:spChg>
        <pc:spChg chg="mod topLvl">
          <ac:chgData name="Serhat Adem SOP" userId="5886b61a-1285-422c-9b4a-b6c34a301884" providerId="ADAL" clId="{6AE8BA74-9C75-1244-AFA1-6A177DFC406B}" dt="2021-09-26T19:35:47.515" v="1232" actId="14100"/>
          <ac:spMkLst>
            <pc:docMk/>
            <pc:sldMk cId="2257717797" sldId="273"/>
            <ac:spMk id="37" creationId="{49DCEB65-CCED-D04A-8FFC-793693CFB976}"/>
          </ac:spMkLst>
        </pc:spChg>
        <pc:spChg chg="add del mod">
          <ac:chgData name="Serhat Adem SOP" userId="5886b61a-1285-422c-9b4a-b6c34a301884" providerId="ADAL" clId="{6AE8BA74-9C75-1244-AFA1-6A177DFC406B}" dt="2021-09-26T19:35:46.678" v="1227"/>
          <ac:spMkLst>
            <pc:docMk/>
            <pc:sldMk cId="2257717797" sldId="273"/>
            <ac:spMk id="38" creationId="{56ED3349-B08A-5743-B526-103797D18385}"/>
          </ac:spMkLst>
        </pc:spChg>
        <pc:spChg chg="add del mod">
          <ac:chgData name="Serhat Adem SOP" userId="5886b61a-1285-422c-9b4a-b6c34a301884" providerId="ADAL" clId="{6AE8BA74-9C75-1244-AFA1-6A177DFC406B}" dt="2021-09-26T19:35:46.013" v="1223" actId="478"/>
          <ac:spMkLst>
            <pc:docMk/>
            <pc:sldMk cId="2257717797" sldId="273"/>
            <ac:spMk id="101" creationId="{2ECA2BA0-2A7D-1440-A071-65EFBEE50D3B}"/>
          </ac:spMkLst>
        </pc:spChg>
        <pc:spChg chg="add del mod topLvl">
          <ac:chgData name="Serhat Adem SOP" userId="5886b61a-1285-422c-9b4a-b6c34a301884" providerId="ADAL" clId="{6AE8BA74-9C75-1244-AFA1-6A177DFC406B}" dt="2021-09-26T19:35:45.840" v="1222" actId="478"/>
          <ac:spMkLst>
            <pc:docMk/>
            <pc:sldMk cId="2257717797" sldId="273"/>
            <ac:spMk id="114" creationId="{593DC8E1-D9B1-514C-AD4F-76E52937FFDF}"/>
          </ac:spMkLst>
        </pc:spChg>
        <pc:grpChg chg="add del">
          <ac:chgData name="Serhat Adem SOP" userId="5886b61a-1285-422c-9b4a-b6c34a301884" providerId="ADAL" clId="{6AE8BA74-9C75-1244-AFA1-6A177DFC406B}" dt="2021-09-26T19:35:46.013" v="1223" actId="478"/>
          <ac:grpSpMkLst>
            <pc:docMk/>
            <pc:sldMk cId="2257717797" sldId="273"/>
            <ac:grpSpMk id="15" creationId="{DACAA860-A499-3D4F-8A6A-E63B49C67CC9}"/>
          </ac:grpSpMkLst>
        </pc:grpChg>
        <pc:grpChg chg="add del mod">
          <ac:chgData name="Serhat Adem SOP" userId="5886b61a-1285-422c-9b4a-b6c34a301884" providerId="ADAL" clId="{6AE8BA74-9C75-1244-AFA1-6A177DFC406B}" dt="2021-09-26T19:35:46.843" v="1228" actId="1076"/>
          <ac:grpSpMkLst>
            <pc:docMk/>
            <pc:sldMk cId="2257717797" sldId="273"/>
            <ac:grpSpMk id="16" creationId="{FC03CD90-6D79-6145-9489-D74764CBE2CF}"/>
          </ac:grpSpMkLst>
        </pc:grpChg>
        <pc:grpChg chg="del">
          <ac:chgData name="Serhat Adem SOP" userId="5886b61a-1285-422c-9b4a-b6c34a301884" providerId="ADAL" clId="{6AE8BA74-9C75-1244-AFA1-6A177DFC406B}" dt="2021-09-26T19:33:10.252" v="1191" actId="478"/>
          <ac:grpSpMkLst>
            <pc:docMk/>
            <pc:sldMk cId="2257717797" sldId="273"/>
            <ac:grpSpMk id="31" creationId="{6215BAB2-6A29-4D4F-BC9D-FF3A0F03003C}"/>
          </ac:grpSpMkLst>
        </pc:grpChg>
        <pc:picChg chg="mod">
          <ac:chgData name="Serhat Adem SOP" userId="5886b61a-1285-422c-9b4a-b6c34a301884" providerId="ADAL" clId="{6AE8BA74-9C75-1244-AFA1-6A177DFC406B}" dt="2021-09-26T19:35:49.108" v="1235" actId="14100"/>
          <ac:picMkLst>
            <pc:docMk/>
            <pc:sldMk cId="2257717797" sldId="273"/>
            <ac:picMk id="19" creationId="{88C6A33A-0D2A-384D-888A-2479716C2E7C}"/>
          </ac:picMkLst>
        </pc:picChg>
        <pc:picChg chg="add del mod topLvl">
          <ac:chgData name="Serhat Adem SOP" userId="5886b61a-1285-422c-9b4a-b6c34a301884" providerId="ADAL" clId="{6AE8BA74-9C75-1244-AFA1-6A177DFC406B}" dt="2021-09-26T19:35:46.176" v="1224" actId="1076"/>
          <ac:picMkLst>
            <pc:docMk/>
            <pc:sldMk cId="2257717797" sldId="273"/>
            <ac:picMk id="109" creationId="{20990564-3BA5-0B44-8006-0DAD0A255F1B}"/>
          </ac:picMkLst>
        </pc:picChg>
      </pc:sldChg>
      <pc:sldChg chg="addSp delSp modSp add mod">
        <pc:chgData name="Serhat Adem SOP" userId="5886b61a-1285-422c-9b4a-b6c34a301884" providerId="ADAL" clId="{6AE8BA74-9C75-1244-AFA1-6A177DFC406B}" dt="2021-09-26T20:02:52.885" v="1501"/>
        <pc:sldMkLst>
          <pc:docMk/>
          <pc:sldMk cId="2978369223" sldId="274"/>
        </pc:sldMkLst>
        <pc:spChg chg="add del mod">
          <ac:chgData name="Serhat Adem SOP" userId="5886b61a-1285-422c-9b4a-b6c34a301884" providerId="ADAL" clId="{6AE8BA74-9C75-1244-AFA1-6A177DFC406B}" dt="2021-09-26T20:02:52.885" v="1501"/>
          <ac:spMkLst>
            <pc:docMk/>
            <pc:sldMk cId="2978369223" sldId="274"/>
            <ac:spMk id="3" creationId="{042A3DCC-5FE5-6646-88A2-A0C1B5DE04D2}"/>
          </ac:spMkLst>
        </pc:spChg>
        <pc:spChg chg="mod">
          <ac:chgData name="Serhat Adem SOP" userId="5886b61a-1285-422c-9b4a-b6c34a301884" providerId="ADAL" clId="{6AE8BA74-9C75-1244-AFA1-6A177DFC406B}" dt="2021-09-26T19:51:23.074" v="1394" actId="1036"/>
          <ac:spMkLst>
            <pc:docMk/>
            <pc:sldMk cId="2978369223" sldId="274"/>
            <ac:spMk id="25" creationId="{9FEFF1AC-9613-F94F-A46E-5F418B450634}"/>
          </ac:spMkLst>
        </pc:spChg>
        <pc:spChg chg="mod">
          <ac:chgData name="Serhat Adem SOP" userId="5886b61a-1285-422c-9b4a-b6c34a301884" providerId="ADAL" clId="{6AE8BA74-9C75-1244-AFA1-6A177DFC406B}" dt="2021-09-26T19:51:23.074" v="1394" actId="1036"/>
          <ac:spMkLst>
            <pc:docMk/>
            <pc:sldMk cId="2978369223" sldId="274"/>
            <ac:spMk id="26" creationId="{52F860A5-2A4C-CD41-A284-25166145D2AA}"/>
          </ac:spMkLst>
        </pc:spChg>
        <pc:spChg chg="mod">
          <ac:chgData name="Serhat Adem SOP" userId="5886b61a-1285-422c-9b4a-b6c34a301884" providerId="ADAL" clId="{6AE8BA74-9C75-1244-AFA1-6A177DFC406B}" dt="2021-09-26T19:51:23.074" v="1394" actId="1036"/>
          <ac:spMkLst>
            <pc:docMk/>
            <pc:sldMk cId="2978369223" sldId="274"/>
            <ac:spMk id="27" creationId="{4A6F3D96-01E9-4C4B-8507-903B57B0CB33}"/>
          </ac:spMkLst>
        </pc:spChg>
        <pc:spChg chg="mod">
          <ac:chgData name="Serhat Adem SOP" userId="5886b61a-1285-422c-9b4a-b6c34a301884" providerId="ADAL" clId="{6AE8BA74-9C75-1244-AFA1-6A177DFC406B}" dt="2021-09-26T19:51:23.074" v="1394" actId="1036"/>
          <ac:spMkLst>
            <pc:docMk/>
            <pc:sldMk cId="2978369223" sldId="274"/>
            <ac:spMk id="34" creationId="{E00460D6-F6E4-8B4D-A1D6-79CB6930B99B}"/>
          </ac:spMkLst>
        </pc:spChg>
        <pc:spChg chg="mod">
          <ac:chgData name="Serhat Adem SOP" userId="5886b61a-1285-422c-9b4a-b6c34a301884" providerId="ADAL" clId="{6AE8BA74-9C75-1244-AFA1-6A177DFC406B}" dt="2021-09-26T19:51:23.074" v="1394" actId="1036"/>
          <ac:spMkLst>
            <pc:docMk/>
            <pc:sldMk cId="2978369223" sldId="274"/>
            <ac:spMk id="35" creationId="{C1561D8E-535B-3146-B8A7-32BE800D32FA}"/>
          </ac:spMkLst>
        </pc:spChg>
        <pc:spChg chg="mod">
          <ac:chgData name="Serhat Adem SOP" userId="5886b61a-1285-422c-9b4a-b6c34a301884" providerId="ADAL" clId="{6AE8BA74-9C75-1244-AFA1-6A177DFC406B}" dt="2021-09-26T19:51:23.074" v="1394" actId="1036"/>
          <ac:spMkLst>
            <pc:docMk/>
            <pc:sldMk cId="2978369223" sldId="274"/>
            <ac:spMk id="36" creationId="{78230E82-B459-8743-8AD8-E108EB9ED085}"/>
          </ac:spMkLst>
        </pc:spChg>
        <pc:spChg chg="mod">
          <ac:chgData name="Serhat Adem SOP" userId="5886b61a-1285-422c-9b4a-b6c34a301884" providerId="ADAL" clId="{6AE8BA74-9C75-1244-AFA1-6A177DFC406B}" dt="2021-09-26T19:51:00.278" v="1385" actId="14100"/>
          <ac:spMkLst>
            <pc:docMk/>
            <pc:sldMk cId="2978369223" sldId="274"/>
            <ac:spMk id="37" creationId="{49DCEB65-CCED-D04A-8FFC-793693CFB976}"/>
          </ac:spMkLst>
        </pc:spChg>
        <pc:spChg chg="mod">
          <ac:chgData name="Serhat Adem SOP" userId="5886b61a-1285-422c-9b4a-b6c34a301884" providerId="ADAL" clId="{6AE8BA74-9C75-1244-AFA1-6A177DFC406B}" dt="2021-09-26T19:45:00.084" v="1336" actId="948"/>
          <ac:spMkLst>
            <pc:docMk/>
            <pc:sldMk cId="2978369223" sldId="274"/>
            <ac:spMk id="56" creationId="{C973E743-F971-204D-95D0-AC2B95F1A8BE}"/>
          </ac:spMkLst>
        </pc:spChg>
        <pc:spChg chg="mod">
          <ac:chgData name="Serhat Adem SOP" userId="5886b61a-1285-422c-9b4a-b6c34a301884" providerId="ADAL" clId="{6AE8BA74-9C75-1244-AFA1-6A177DFC406B}" dt="2021-09-26T19:46:32.741" v="1347" actId="403"/>
          <ac:spMkLst>
            <pc:docMk/>
            <pc:sldMk cId="2978369223" sldId="274"/>
            <ac:spMk id="57" creationId="{F53E74B0-A4E9-B64A-B446-8624FB0D44F0}"/>
          </ac:spMkLst>
        </pc:spChg>
        <pc:spChg chg="mod">
          <ac:chgData name="Serhat Adem SOP" userId="5886b61a-1285-422c-9b4a-b6c34a301884" providerId="ADAL" clId="{6AE8BA74-9C75-1244-AFA1-6A177DFC406B}" dt="2021-09-26T19:50:33.347" v="1380" actId="14100"/>
          <ac:spMkLst>
            <pc:docMk/>
            <pc:sldMk cId="2978369223" sldId="274"/>
            <ac:spMk id="101" creationId="{2ECA2BA0-2A7D-1440-A071-65EFBEE50D3B}"/>
          </ac:spMkLst>
        </pc:spChg>
        <pc:spChg chg="del mod topLvl">
          <ac:chgData name="Serhat Adem SOP" userId="5886b61a-1285-422c-9b4a-b6c34a301884" providerId="ADAL" clId="{6AE8BA74-9C75-1244-AFA1-6A177DFC406B}" dt="2021-09-26T19:47:10.021" v="1354" actId="478"/>
          <ac:spMkLst>
            <pc:docMk/>
            <pc:sldMk cId="2978369223" sldId="274"/>
            <ac:spMk id="114" creationId="{593DC8E1-D9B1-514C-AD4F-76E52937FFDF}"/>
          </ac:spMkLst>
        </pc:spChg>
        <pc:spChg chg="mod">
          <ac:chgData name="Serhat Adem SOP" userId="5886b61a-1285-422c-9b4a-b6c34a301884" providerId="ADAL" clId="{6AE8BA74-9C75-1244-AFA1-6A177DFC406B}" dt="2021-09-26T19:40:08.748" v="1285" actId="207"/>
          <ac:spMkLst>
            <pc:docMk/>
            <pc:sldMk cId="2978369223" sldId="274"/>
            <ac:spMk id="116" creationId="{120D44CB-87CA-D949-B469-AE4192C3F2B9}"/>
          </ac:spMkLst>
        </pc:spChg>
        <pc:grpChg chg="add mod">
          <ac:chgData name="Serhat Adem SOP" userId="5886b61a-1285-422c-9b4a-b6c34a301884" providerId="ADAL" clId="{6AE8BA74-9C75-1244-AFA1-6A177DFC406B}" dt="2021-09-26T19:48:35.270" v="1366" actId="1076"/>
          <ac:grpSpMkLst>
            <pc:docMk/>
            <pc:sldMk cId="2978369223" sldId="274"/>
            <ac:grpSpMk id="2" creationId="{DDDB161A-A05F-6C46-844A-72F57B8045D1}"/>
          </ac:grpSpMkLst>
        </pc:grpChg>
        <pc:grpChg chg="mod topLvl">
          <ac:chgData name="Serhat Adem SOP" userId="5886b61a-1285-422c-9b4a-b6c34a301884" providerId="ADAL" clId="{6AE8BA74-9C75-1244-AFA1-6A177DFC406B}" dt="2021-09-26T19:48:14.879" v="1365" actId="1076"/>
          <ac:grpSpMkLst>
            <pc:docMk/>
            <pc:sldMk cId="2978369223" sldId="274"/>
            <ac:grpSpMk id="15" creationId="{DACAA860-A499-3D4F-8A6A-E63B49C67CC9}"/>
          </ac:grpSpMkLst>
        </pc:grpChg>
        <pc:grpChg chg="del mod">
          <ac:chgData name="Serhat Adem SOP" userId="5886b61a-1285-422c-9b4a-b6c34a301884" providerId="ADAL" clId="{6AE8BA74-9C75-1244-AFA1-6A177DFC406B}" dt="2021-09-26T19:47:10.021" v="1354" actId="478"/>
          <ac:grpSpMkLst>
            <pc:docMk/>
            <pc:sldMk cId="2978369223" sldId="274"/>
            <ac:grpSpMk id="16" creationId="{FC03CD90-6D79-6145-9489-D74764CBE2CF}"/>
          </ac:grpSpMkLst>
        </pc:grpChg>
        <pc:grpChg chg="mod">
          <ac:chgData name="Serhat Adem SOP" userId="5886b61a-1285-422c-9b4a-b6c34a301884" providerId="ADAL" clId="{6AE8BA74-9C75-1244-AFA1-6A177DFC406B}" dt="2021-09-26T19:51:23.074" v="1394" actId="1036"/>
          <ac:grpSpMkLst>
            <pc:docMk/>
            <pc:sldMk cId="2978369223" sldId="274"/>
            <ac:grpSpMk id="55" creationId="{49ECA125-B104-0A41-8523-F64622D60445}"/>
          </ac:grpSpMkLst>
        </pc:grpChg>
        <pc:grpChg chg="mod">
          <ac:chgData name="Serhat Adem SOP" userId="5886b61a-1285-422c-9b4a-b6c34a301884" providerId="ADAL" clId="{6AE8BA74-9C75-1244-AFA1-6A177DFC406B}" dt="2021-09-26T19:40:08.748" v="1285" actId="207"/>
          <ac:grpSpMkLst>
            <pc:docMk/>
            <pc:sldMk cId="2978369223" sldId="274"/>
            <ac:grpSpMk id="113" creationId="{AD009CBC-2C64-6246-BA7D-319668849F8F}"/>
          </ac:grpSpMkLst>
        </pc:grpChg>
        <pc:grpChg chg="mod">
          <ac:chgData name="Serhat Adem SOP" userId="5886b61a-1285-422c-9b4a-b6c34a301884" providerId="ADAL" clId="{6AE8BA74-9C75-1244-AFA1-6A177DFC406B}" dt="2021-09-26T19:51:23.074" v="1394" actId="1036"/>
          <ac:grpSpMkLst>
            <pc:docMk/>
            <pc:sldMk cId="2978369223" sldId="274"/>
            <ac:grpSpMk id="117" creationId="{AC5EA787-1C62-FF47-A815-862611DB7B0C}"/>
          </ac:grpSpMkLst>
        </pc:grpChg>
        <pc:picChg chg="mod">
          <ac:chgData name="Serhat Adem SOP" userId="5886b61a-1285-422c-9b4a-b6c34a301884" providerId="ADAL" clId="{6AE8BA74-9C75-1244-AFA1-6A177DFC406B}" dt="2021-09-26T19:51:41.739" v="1395" actId="1076"/>
          <ac:picMkLst>
            <pc:docMk/>
            <pc:sldMk cId="2978369223" sldId="274"/>
            <ac:picMk id="19" creationId="{88C6A33A-0D2A-384D-888A-2479716C2E7C}"/>
          </ac:picMkLst>
        </pc:picChg>
        <pc:picChg chg="mod">
          <ac:chgData name="Serhat Adem SOP" userId="5886b61a-1285-422c-9b4a-b6c34a301884" providerId="ADAL" clId="{6AE8BA74-9C75-1244-AFA1-6A177DFC406B}" dt="2021-09-26T19:40:08.748" v="1285" actId="207"/>
          <ac:picMkLst>
            <pc:docMk/>
            <pc:sldMk cId="2978369223" sldId="274"/>
            <ac:picMk id="43" creationId="{892C0EBB-FF96-C241-AE54-0CE7DC139527}"/>
          </ac:picMkLst>
        </pc:picChg>
        <pc:picChg chg="mod">
          <ac:chgData name="Serhat Adem SOP" userId="5886b61a-1285-422c-9b4a-b6c34a301884" providerId="ADAL" clId="{6AE8BA74-9C75-1244-AFA1-6A177DFC406B}" dt="2021-09-26T19:40:08.748" v="1285" actId="207"/>
          <ac:picMkLst>
            <pc:docMk/>
            <pc:sldMk cId="2978369223" sldId="274"/>
            <ac:picMk id="44" creationId="{F9771D6C-DF83-9F43-9302-6370C54D0E97}"/>
          </ac:picMkLst>
        </pc:picChg>
        <pc:picChg chg="mod">
          <ac:chgData name="Serhat Adem SOP" userId="5886b61a-1285-422c-9b4a-b6c34a301884" providerId="ADAL" clId="{6AE8BA74-9C75-1244-AFA1-6A177DFC406B}" dt="2021-09-26T19:40:08.748" v="1285" actId="207"/>
          <ac:picMkLst>
            <pc:docMk/>
            <pc:sldMk cId="2978369223" sldId="274"/>
            <ac:picMk id="45" creationId="{34483875-F56F-4E48-8215-8F4309E3002D}"/>
          </ac:picMkLst>
        </pc:picChg>
        <pc:picChg chg="mod">
          <ac:chgData name="Serhat Adem SOP" userId="5886b61a-1285-422c-9b4a-b6c34a301884" providerId="ADAL" clId="{6AE8BA74-9C75-1244-AFA1-6A177DFC406B}" dt="2021-09-26T19:40:08.748" v="1285" actId="207"/>
          <ac:picMkLst>
            <pc:docMk/>
            <pc:sldMk cId="2978369223" sldId="274"/>
            <ac:picMk id="46" creationId="{BFD862FB-C18E-974B-8DEF-873F8F09AB40}"/>
          </ac:picMkLst>
        </pc:picChg>
        <pc:picChg chg="mod">
          <ac:chgData name="Serhat Adem SOP" userId="5886b61a-1285-422c-9b4a-b6c34a301884" providerId="ADAL" clId="{6AE8BA74-9C75-1244-AFA1-6A177DFC406B}" dt="2021-09-26T19:40:08.748" v="1285" actId="207"/>
          <ac:picMkLst>
            <pc:docMk/>
            <pc:sldMk cId="2978369223" sldId="274"/>
            <ac:picMk id="47" creationId="{BC96B14C-9EDC-F340-A03F-67E3AAA5D6D7}"/>
          </ac:picMkLst>
        </pc:picChg>
        <pc:picChg chg="mod">
          <ac:chgData name="Serhat Adem SOP" userId="5886b61a-1285-422c-9b4a-b6c34a301884" providerId="ADAL" clId="{6AE8BA74-9C75-1244-AFA1-6A177DFC406B}" dt="2021-09-26T19:40:08.748" v="1285" actId="207"/>
          <ac:picMkLst>
            <pc:docMk/>
            <pc:sldMk cId="2978369223" sldId="274"/>
            <ac:picMk id="48" creationId="{0072B815-5388-5C4C-9BC8-A46F354C02F6}"/>
          </ac:picMkLst>
        </pc:picChg>
        <pc:picChg chg="mod">
          <ac:chgData name="Serhat Adem SOP" userId="5886b61a-1285-422c-9b4a-b6c34a301884" providerId="ADAL" clId="{6AE8BA74-9C75-1244-AFA1-6A177DFC406B}" dt="2021-09-26T19:40:08.748" v="1285" actId="207"/>
          <ac:picMkLst>
            <pc:docMk/>
            <pc:sldMk cId="2978369223" sldId="274"/>
            <ac:picMk id="49" creationId="{65BA77F4-EADE-2A42-BAC8-9D31BE0D1C88}"/>
          </ac:picMkLst>
        </pc:picChg>
        <pc:picChg chg="mod">
          <ac:chgData name="Serhat Adem SOP" userId="5886b61a-1285-422c-9b4a-b6c34a301884" providerId="ADAL" clId="{6AE8BA74-9C75-1244-AFA1-6A177DFC406B}" dt="2021-09-26T19:40:08.748" v="1285" actId="207"/>
          <ac:picMkLst>
            <pc:docMk/>
            <pc:sldMk cId="2978369223" sldId="274"/>
            <ac:picMk id="50" creationId="{372367A5-E92A-6C47-8AC0-3274DB0362CA}"/>
          </ac:picMkLst>
        </pc:picChg>
        <pc:picChg chg="mod">
          <ac:chgData name="Serhat Adem SOP" userId="5886b61a-1285-422c-9b4a-b6c34a301884" providerId="ADAL" clId="{6AE8BA74-9C75-1244-AFA1-6A177DFC406B}" dt="2021-09-26T19:49:59.870" v="1377" actId="1076"/>
          <ac:picMkLst>
            <pc:docMk/>
            <pc:sldMk cId="2978369223" sldId="274"/>
            <ac:picMk id="109" creationId="{20990564-3BA5-0B44-8006-0DAD0A255F1B}"/>
          </ac:picMkLst>
        </pc:picChg>
      </pc:sldChg>
      <pc:sldChg chg="add del">
        <pc:chgData name="Serhat Adem SOP" userId="5886b61a-1285-422c-9b4a-b6c34a301884" providerId="ADAL" clId="{6AE8BA74-9C75-1244-AFA1-6A177DFC406B}" dt="2021-09-26T19:14:24.135" v="995" actId="2696"/>
        <pc:sldMkLst>
          <pc:docMk/>
          <pc:sldMk cId="3714238662" sldId="274"/>
        </pc:sldMkLst>
      </pc:sldChg>
      <pc:sldChg chg="addSp delSp modSp add mod">
        <pc:chgData name="Serhat Adem SOP" userId="5886b61a-1285-422c-9b4a-b6c34a301884" providerId="ADAL" clId="{6AE8BA74-9C75-1244-AFA1-6A177DFC406B}" dt="2021-09-26T20:14:54.081" v="1607" actId="21"/>
        <pc:sldMkLst>
          <pc:docMk/>
          <pc:sldMk cId="3787727057" sldId="275"/>
        </pc:sldMkLst>
        <pc:picChg chg="add mod">
          <ac:chgData name="Serhat Adem SOP" userId="5886b61a-1285-422c-9b4a-b6c34a301884" providerId="ADAL" clId="{6AE8BA74-9C75-1244-AFA1-6A177DFC406B}" dt="2021-09-26T20:12:54.279" v="1604" actId="1076"/>
          <ac:picMkLst>
            <pc:docMk/>
            <pc:sldMk cId="3787727057" sldId="275"/>
            <ac:picMk id="3" creationId="{D69598C0-C787-074F-BCB0-E0A5173179E0}"/>
          </ac:picMkLst>
        </pc:picChg>
        <pc:picChg chg="del mod">
          <ac:chgData name="Serhat Adem SOP" userId="5886b61a-1285-422c-9b4a-b6c34a301884" providerId="ADAL" clId="{6AE8BA74-9C75-1244-AFA1-6A177DFC406B}" dt="2021-09-26T20:12:12.147" v="1589" actId="478"/>
          <ac:picMkLst>
            <pc:docMk/>
            <pc:sldMk cId="3787727057" sldId="275"/>
            <ac:picMk id="4" creationId="{442E1743-79CE-DE49-BF49-6B95D058F613}"/>
          </ac:picMkLst>
        </pc:picChg>
        <pc:picChg chg="mod">
          <ac:chgData name="Serhat Adem SOP" userId="5886b61a-1285-422c-9b4a-b6c34a301884" providerId="ADAL" clId="{6AE8BA74-9C75-1244-AFA1-6A177DFC406B}" dt="2021-09-26T20:12:56.646" v="1605" actId="1076"/>
          <ac:picMkLst>
            <pc:docMk/>
            <pc:sldMk cId="3787727057" sldId="275"/>
            <ac:picMk id="7" creationId="{22DC5EC1-A315-EE44-90F2-15480572B56E}"/>
          </ac:picMkLst>
        </pc:picChg>
        <pc:picChg chg="add del mod">
          <ac:chgData name="Serhat Adem SOP" userId="5886b61a-1285-422c-9b4a-b6c34a301884" providerId="ADAL" clId="{6AE8BA74-9C75-1244-AFA1-6A177DFC406B}" dt="2021-09-26T20:14:54.081" v="1607" actId="21"/>
          <ac:picMkLst>
            <pc:docMk/>
            <pc:sldMk cId="3787727057" sldId="275"/>
            <ac:picMk id="8" creationId="{654DBE56-DF40-4544-AD65-611BC88C5EDE}"/>
          </ac:picMkLst>
        </pc:picChg>
        <pc:picChg chg="add mod">
          <ac:chgData name="Serhat Adem SOP" userId="5886b61a-1285-422c-9b4a-b6c34a301884" providerId="ADAL" clId="{6AE8BA74-9C75-1244-AFA1-6A177DFC406B}" dt="2021-09-26T20:12:27.618" v="1597" actId="14100"/>
          <ac:picMkLst>
            <pc:docMk/>
            <pc:sldMk cId="3787727057" sldId="275"/>
            <ac:picMk id="19" creationId="{A0AAA2F6-AB14-EE4B-8E31-1FB0D505F46B}"/>
          </ac:picMkLst>
        </pc:picChg>
      </pc:sldChg>
      <pc:sldChg chg="addSp delSp modSp add mod">
        <pc:chgData name="Serhat Adem SOP" userId="5886b61a-1285-422c-9b4a-b6c34a301884" providerId="ADAL" clId="{6AE8BA74-9C75-1244-AFA1-6A177DFC406B}" dt="2021-09-26T20:32:42.007" v="1824" actId="1035"/>
        <pc:sldMkLst>
          <pc:docMk/>
          <pc:sldMk cId="2401343744" sldId="276"/>
        </pc:sldMkLst>
        <pc:spChg chg="add del mod">
          <ac:chgData name="Serhat Adem SOP" userId="5886b61a-1285-422c-9b4a-b6c34a301884" providerId="ADAL" clId="{6AE8BA74-9C75-1244-AFA1-6A177DFC406B}" dt="2021-09-26T20:32:32.242" v="1816"/>
          <ac:spMkLst>
            <pc:docMk/>
            <pc:sldMk cId="2401343744" sldId="276"/>
            <ac:spMk id="9" creationId="{F1F3EB2C-ED3E-FB42-AF1F-5C584C10B5B1}"/>
          </ac:spMkLst>
        </pc:spChg>
        <pc:spChg chg="add mod">
          <ac:chgData name="Serhat Adem SOP" userId="5886b61a-1285-422c-9b4a-b6c34a301884" providerId="ADAL" clId="{6AE8BA74-9C75-1244-AFA1-6A177DFC406B}" dt="2021-09-26T20:32:42.007" v="1824" actId="1035"/>
          <ac:spMkLst>
            <pc:docMk/>
            <pc:sldMk cId="2401343744" sldId="276"/>
            <ac:spMk id="22" creationId="{AFDFD3E2-C68D-734C-A8D1-8E7FBCDEF69E}"/>
          </ac:spMkLst>
        </pc:spChg>
        <pc:spChg chg="add mod">
          <ac:chgData name="Serhat Adem SOP" userId="5886b61a-1285-422c-9b4a-b6c34a301884" providerId="ADAL" clId="{6AE8BA74-9C75-1244-AFA1-6A177DFC406B}" dt="2021-09-26T20:32:42.007" v="1824" actId="1035"/>
          <ac:spMkLst>
            <pc:docMk/>
            <pc:sldMk cId="2401343744" sldId="276"/>
            <ac:spMk id="23" creationId="{53720CC5-F9BA-4B43-96CC-2F65F0B1A62F}"/>
          </ac:spMkLst>
        </pc:spChg>
        <pc:picChg chg="del">
          <ac:chgData name="Serhat Adem SOP" userId="5886b61a-1285-422c-9b4a-b6c34a301884" providerId="ADAL" clId="{6AE8BA74-9C75-1244-AFA1-6A177DFC406B}" dt="2021-09-26T20:16:34.596" v="1620" actId="478"/>
          <ac:picMkLst>
            <pc:docMk/>
            <pc:sldMk cId="2401343744" sldId="276"/>
            <ac:picMk id="3" creationId="{D69598C0-C787-074F-BCB0-E0A5173179E0}"/>
          </ac:picMkLst>
        </pc:picChg>
        <pc:picChg chg="add mod modCrop">
          <ac:chgData name="Serhat Adem SOP" userId="5886b61a-1285-422c-9b4a-b6c34a301884" providerId="ADAL" clId="{6AE8BA74-9C75-1244-AFA1-6A177DFC406B}" dt="2021-09-26T20:32:42.007" v="1824" actId="1035"/>
          <ac:picMkLst>
            <pc:docMk/>
            <pc:sldMk cId="2401343744" sldId="276"/>
            <ac:picMk id="4" creationId="{60E22BD8-4573-5046-BE87-F1390554863D}"/>
          </ac:picMkLst>
        </pc:picChg>
        <pc:picChg chg="del">
          <ac:chgData name="Serhat Adem SOP" userId="5886b61a-1285-422c-9b4a-b6c34a301884" providerId="ADAL" clId="{6AE8BA74-9C75-1244-AFA1-6A177DFC406B}" dt="2021-09-26T20:16:35.682" v="1621" actId="478"/>
          <ac:picMkLst>
            <pc:docMk/>
            <pc:sldMk cId="2401343744" sldId="276"/>
            <ac:picMk id="7" creationId="{22DC5EC1-A315-EE44-90F2-15480572B56E}"/>
          </ac:picMkLst>
        </pc:picChg>
        <pc:picChg chg="add mod">
          <ac:chgData name="Serhat Adem SOP" userId="5886b61a-1285-422c-9b4a-b6c34a301884" providerId="ADAL" clId="{6AE8BA74-9C75-1244-AFA1-6A177DFC406B}" dt="2021-09-26T20:30:56.429" v="1759" actId="1076"/>
          <ac:picMkLst>
            <pc:docMk/>
            <pc:sldMk cId="2401343744" sldId="276"/>
            <ac:picMk id="8" creationId="{F9437CE4-00A6-FE46-AB39-176543A9CDBC}"/>
          </ac:picMkLst>
        </pc:picChg>
        <pc:picChg chg="del">
          <ac:chgData name="Serhat Adem SOP" userId="5886b61a-1285-422c-9b4a-b6c34a301884" providerId="ADAL" clId="{6AE8BA74-9C75-1244-AFA1-6A177DFC406B}" dt="2021-09-26T20:16:36.786" v="1622" actId="478"/>
          <ac:picMkLst>
            <pc:docMk/>
            <pc:sldMk cId="2401343744" sldId="276"/>
            <ac:picMk id="19" creationId="{A0AAA2F6-AB14-EE4B-8E31-1FB0D505F46B}"/>
          </ac:picMkLst>
        </pc:picChg>
        <pc:picChg chg="add del mod">
          <ac:chgData name="Serhat Adem SOP" userId="5886b61a-1285-422c-9b4a-b6c34a301884" providerId="ADAL" clId="{6AE8BA74-9C75-1244-AFA1-6A177DFC406B}" dt="2021-09-26T20:24:25.477" v="1645" actId="478"/>
          <ac:picMkLst>
            <pc:docMk/>
            <pc:sldMk cId="2401343744" sldId="276"/>
            <ac:picMk id="21" creationId="{802809BF-0E40-4544-9C79-59FE0F573D79}"/>
          </ac:picMkLst>
        </pc:picChg>
      </pc:sldChg>
      <pc:sldChg chg="add ord">
        <pc:chgData name="Serhat Adem SOP" userId="5886b61a-1285-422c-9b4a-b6c34a301884" providerId="ADAL" clId="{6AE8BA74-9C75-1244-AFA1-6A177DFC406B}" dt="2021-09-26T20:36:10.064" v="1840" actId="20578"/>
        <pc:sldMkLst>
          <pc:docMk/>
          <pc:sldMk cId="1406412472" sldId="277"/>
        </pc:sldMkLst>
      </pc:sldChg>
      <pc:sldChg chg="delSp add del mod">
        <pc:chgData name="Serhat Adem SOP" userId="5886b61a-1285-422c-9b4a-b6c34a301884" providerId="ADAL" clId="{6AE8BA74-9C75-1244-AFA1-6A177DFC406B}" dt="2021-09-26T20:34:48.800" v="1835" actId="2696"/>
        <pc:sldMkLst>
          <pc:docMk/>
          <pc:sldMk cId="3171150431" sldId="277"/>
        </pc:sldMkLst>
        <pc:spChg chg="del">
          <ac:chgData name="Serhat Adem SOP" userId="5886b61a-1285-422c-9b4a-b6c34a301884" providerId="ADAL" clId="{6AE8BA74-9C75-1244-AFA1-6A177DFC406B}" dt="2021-09-26T20:34:36.575" v="1834" actId="478"/>
          <ac:spMkLst>
            <pc:docMk/>
            <pc:sldMk cId="3171150431" sldId="277"/>
            <ac:spMk id="22" creationId="{AFDFD3E2-C68D-734C-A8D1-8E7FBCDEF69E}"/>
          </ac:spMkLst>
        </pc:spChg>
        <pc:spChg chg="del">
          <ac:chgData name="Serhat Adem SOP" userId="5886b61a-1285-422c-9b4a-b6c34a301884" providerId="ADAL" clId="{6AE8BA74-9C75-1244-AFA1-6A177DFC406B}" dt="2021-09-26T20:34:34.450" v="1833" actId="478"/>
          <ac:spMkLst>
            <pc:docMk/>
            <pc:sldMk cId="3171150431" sldId="277"/>
            <ac:spMk id="23" creationId="{53720CC5-F9BA-4B43-96CC-2F65F0B1A62F}"/>
          </ac:spMkLst>
        </pc:spChg>
        <pc:picChg chg="del">
          <ac:chgData name="Serhat Adem SOP" userId="5886b61a-1285-422c-9b4a-b6c34a301884" providerId="ADAL" clId="{6AE8BA74-9C75-1244-AFA1-6A177DFC406B}" dt="2021-09-26T20:34:31.586" v="1832" actId="478"/>
          <ac:picMkLst>
            <pc:docMk/>
            <pc:sldMk cId="3171150431" sldId="277"/>
            <ac:picMk id="4" creationId="{60E22BD8-4573-5046-BE87-F1390554863D}"/>
          </ac:picMkLst>
        </pc:picChg>
        <pc:picChg chg="del">
          <ac:chgData name="Serhat Adem SOP" userId="5886b61a-1285-422c-9b4a-b6c34a301884" providerId="ADAL" clId="{6AE8BA74-9C75-1244-AFA1-6A177DFC406B}" dt="2021-09-26T20:34:29.936" v="1831" actId="478"/>
          <ac:picMkLst>
            <pc:docMk/>
            <pc:sldMk cId="3171150431" sldId="277"/>
            <ac:picMk id="8" creationId="{F9437CE4-00A6-FE46-AB39-176543A9CDBC}"/>
          </ac:picMkLst>
        </pc:picChg>
      </pc:sldChg>
      <pc:sldChg chg="add del">
        <pc:chgData name="Serhat Adem SOP" userId="5886b61a-1285-422c-9b4a-b6c34a301884" providerId="ADAL" clId="{6AE8BA74-9C75-1244-AFA1-6A177DFC406B}" dt="2021-09-26T20:33:37.984" v="1829" actId="2696"/>
        <pc:sldMkLst>
          <pc:docMk/>
          <pc:sldMk cId="3426286392" sldId="277"/>
        </pc:sldMkLst>
      </pc:sldChg>
    </pc:docChg>
  </pc:docChgLst>
  <pc:docChgLst>
    <pc:chgData name="Serhat Adem SOP" userId="5886b61a-1285-422c-9b4a-b6c34a301884" providerId="ADAL" clId="{AC494F46-9589-004C-ACC4-B4E4E1283CB6}"/>
    <pc:docChg chg="undo custSel addSld delSld modSld sldOrd">
      <pc:chgData name="Serhat Adem SOP" userId="5886b61a-1285-422c-9b4a-b6c34a301884" providerId="ADAL" clId="{AC494F46-9589-004C-ACC4-B4E4E1283CB6}" dt="2021-10-03T18:58:32.550" v="38" actId="2696"/>
      <pc:docMkLst>
        <pc:docMk/>
      </pc:docMkLst>
      <pc:sldChg chg="addSp delSp modSp add del mod">
        <pc:chgData name="Serhat Adem SOP" userId="5886b61a-1285-422c-9b4a-b6c34a301884" providerId="ADAL" clId="{AC494F46-9589-004C-ACC4-B4E4E1283CB6}" dt="2021-10-03T18:58:32.550" v="38" actId="2696"/>
        <pc:sldMkLst>
          <pc:docMk/>
          <pc:sldMk cId="4052047385" sldId="268"/>
        </pc:sldMkLst>
        <pc:spChg chg="mod">
          <ac:chgData name="Serhat Adem SOP" userId="5886b61a-1285-422c-9b4a-b6c34a301884" providerId="ADAL" clId="{AC494F46-9589-004C-ACC4-B4E4E1283CB6}" dt="2021-10-03T18:54:54.178" v="10"/>
          <ac:spMkLst>
            <pc:docMk/>
            <pc:sldMk cId="4052047385" sldId="268"/>
            <ac:spMk id="29" creationId="{44C38566-2183-2A4B-B20F-2A182FFE6210}"/>
          </ac:spMkLst>
        </pc:spChg>
        <pc:spChg chg="mod">
          <ac:chgData name="Serhat Adem SOP" userId="5886b61a-1285-422c-9b4a-b6c34a301884" providerId="ADAL" clId="{AC494F46-9589-004C-ACC4-B4E4E1283CB6}" dt="2021-10-03T18:54:54.178" v="10"/>
          <ac:spMkLst>
            <pc:docMk/>
            <pc:sldMk cId="4052047385" sldId="268"/>
            <ac:spMk id="30" creationId="{EDA7F339-130B-3442-AC90-7E629BA8FC08}"/>
          </ac:spMkLst>
        </pc:spChg>
        <pc:spChg chg="mod">
          <ac:chgData name="Serhat Adem SOP" userId="5886b61a-1285-422c-9b4a-b6c34a301884" providerId="ADAL" clId="{AC494F46-9589-004C-ACC4-B4E4E1283CB6}" dt="2021-10-03T18:54:54.178" v="10"/>
          <ac:spMkLst>
            <pc:docMk/>
            <pc:sldMk cId="4052047385" sldId="268"/>
            <ac:spMk id="31" creationId="{15319B24-BF14-3D49-9276-3150D602A058}"/>
          </ac:spMkLst>
        </pc:spChg>
        <pc:spChg chg="mod">
          <ac:chgData name="Serhat Adem SOP" userId="5886b61a-1285-422c-9b4a-b6c34a301884" providerId="ADAL" clId="{AC494F46-9589-004C-ACC4-B4E4E1283CB6}" dt="2021-10-03T18:57:54.291" v="33"/>
          <ac:spMkLst>
            <pc:docMk/>
            <pc:sldMk cId="4052047385" sldId="268"/>
            <ac:spMk id="35" creationId="{BE49378E-2699-BD49-8E33-03107311870A}"/>
          </ac:spMkLst>
        </pc:spChg>
        <pc:spChg chg="mod">
          <ac:chgData name="Serhat Adem SOP" userId="5886b61a-1285-422c-9b4a-b6c34a301884" providerId="ADAL" clId="{AC494F46-9589-004C-ACC4-B4E4E1283CB6}" dt="2021-10-03T18:57:54.291" v="33"/>
          <ac:spMkLst>
            <pc:docMk/>
            <pc:sldMk cId="4052047385" sldId="268"/>
            <ac:spMk id="36" creationId="{C17E992A-CC40-7040-8784-7CA71A183ACB}"/>
          </ac:spMkLst>
        </pc:spChg>
        <pc:spChg chg="mod">
          <ac:chgData name="Serhat Adem SOP" userId="5886b61a-1285-422c-9b4a-b6c34a301884" providerId="ADAL" clId="{AC494F46-9589-004C-ACC4-B4E4E1283CB6}" dt="2021-10-03T18:57:54.291" v="33"/>
          <ac:spMkLst>
            <pc:docMk/>
            <pc:sldMk cId="4052047385" sldId="268"/>
            <ac:spMk id="37" creationId="{F1319E23-9F34-6045-A1F3-AAC2B61FEAAD}"/>
          </ac:spMkLst>
        </pc:spChg>
        <pc:grpChg chg="add del">
          <ac:chgData name="Serhat Adem SOP" userId="5886b61a-1285-422c-9b4a-b6c34a301884" providerId="ADAL" clId="{AC494F46-9589-004C-ACC4-B4E4E1283CB6}" dt="2021-10-03T18:57:44.628" v="29" actId="478"/>
          <ac:grpSpMkLst>
            <pc:docMk/>
            <pc:sldMk cId="4052047385" sldId="268"/>
            <ac:grpSpMk id="20" creationId="{F853DA78-109A-0D49-92DB-22CF5D8927C3}"/>
          </ac:grpSpMkLst>
        </pc:grpChg>
        <pc:grpChg chg="add del mod">
          <ac:chgData name="Serhat Adem SOP" userId="5886b61a-1285-422c-9b4a-b6c34a301884" providerId="ADAL" clId="{AC494F46-9589-004C-ACC4-B4E4E1283CB6}" dt="2021-10-03T18:57:17.289" v="21"/>
          <ac:grpSpMkLst>
            <pc:docMk/>
            <pc:sldMk cId="4052047385" sldId="268"/>
            <ac:grpSpMk id="26" creationId="{E3EF5535-BAD7-3141-9CB6-EE9088025B68}"/>
          </ac:grpSpMkLst>
        </pc:grpChg>
        <pc:grpChg chg="mod">
          <ac:chgData name="Serhat Adem SOP" userId="5886b61a-1285-422c-9b4a-b6c34a301884" providerId="ADAL" clId="{AC494F46-9589-004C-ACC4-B4E4E1283CB6}" dt="2021-10-03T18:54:54.178" v="10"/>
          <ac:grpSpMkLst>
            <pc:docMk/>
            <pc:sldMk cId="4052047385" sldId="268"/>
            <ac:grpSpMk id="27" creationId="{0554D3A3-EEAE-8040-BF92-30B92096E333}"/>
          </ac:grpSpMkLst>
        </pc:grpChg>
        <pc:grpChg chg="add mod">
          <ac:chgData name="Serhat Adem SOP" userId="5886b61a-1285-422c-9b4a-b6c34a301884" providerId="ADAL" clId="{AC494F46-9589-004C-ACC4-B4E4E1283CB6}" dt="2021-10-03T18:57:54.291" v="33"/>
          <ac:grpSpMkLst>
            <pc:docMk/>
            <pc:sldMk cId="4052047385" sldId="268"/>
            <ac:grpSpMk id="32" creationId="{16A15FD4-546A-0F40-85D6-37510B891362}"/>
          </ac:grpSpMkLst>
        </pc:grpChg>
        <pc:grpChg chg="mod">
          <ac:chgData name="Serhat Adem SOP" userId="5886b61a-1285-422c-9b4a-b6c34a301884" providerId="ADAL" clId="{AC494F46-9589-004C-ACC4-B4E4E1283CB6}" dt="2021-10-03T18:57:54.291" v="33"/>
          <ac:grpSpMkLst>
            <pc:docMk/>
            <pc:sldMk cId="4052047385" sldId="268"/>
            <ac:grpSpMk id="33" creationId="{51D6D7C6-3C27-AC4D-8444-09F4235A0A99}"/>
          </ac:grpSpMkLst>
        </pc:grpChg>
        <pc:cxnChg chg="add del">
          <ac:chgData name="Serhat Adem SOP" userId="5886b61a-1285-422c-9b4a-b6c34a301884" providerId="ADAL" clId="{AC494F46-9589-004C-ACC4-B4E4E1283CB6}" dt="2021-10-03T18:57:46.899" v="30" actId="478"/>
          <ac:cxnSpMkLst>
            <pc:docMk/>
            <pc:sldMk cId="4052047385" sldId="268"/>
            <ac:cxnSpMk id="25" creationId="{F85B69A0-43DC-F448-829C-EB16EB69374E}"/>
          </ac:cxnSpMkLst>
        </pc:cxnChg>
        <pc:cxnChg chg="mod">
          <ac:chgData name="Serhat Adem SOP" userId="5886b61a-1285-422c-9b4a-b6c34a301884" providerId="ADAL" clId="{AC494F46-9589-004C-ACC4-B4E4E1283CB6}" dt="2021-10-03T18:54:54.178" v="10"/>
          <ac:cxnSpMkLst>
            <pc:docMk/>
            <pc:sldMk cId="4052047385" sldId="268"/>
            <ac:cxnSpMk id="28" creationId="{B23BB17B-E119-444A-BAA1-4D25CB878205}"/>
          </ac:cxnSpMkLst>
        </pc:cxnChg>
        <pc:cxnChg chg="mod">
          <ac:chgData name="Serhat Adem SOP" userId="5886b61a-1285-422c-9b4a-b6c34a301884" providerId="ADAL" clId="{AC494F46-9589-004C-ACC4-B4E4E1283CB6}" dt="2021-10-03T18:57:54.291" v="33"/>
          <ac:cxnSpMkLst>
            <pc:docMk/>
            <pc:sldMk cId="4052047385" sldId="268"/>
            <ac:cxnSpMk id="34" creationId="{1D3F6A20-17AF-944E-A157-D9721D8F2EE2}"/>
          </ac:cxnSpMkLst>
        </pc:cxnChg>
      </pc:sldChg>
      <pc:sldChg chg="modSp mod">
        <pc:chgData name="Serhat Adem SOP" userId="5886b61a-1285-422c-9b4a-b6c34a301884" providerId="ADAL" clId="{AC494F46-9589-004C-ACC4-B4E4E1283CB6}" dt="2021-10-03T18:53:05.073" v="3" actId="1076"/>
        <pc:sldMkLst>
          <pc:docMk/>
          <pc:sldMk cId="37266935" sldId="283"/>
        </pc:sldMkLst>
        <pc:spChg chg="mod">
          <ac:chgData name="Serhat Adem SOP" userId="5886b61a-1285-422c-9b4a-b6c34a301884" providerId="ADAL" clId="{AC494F46-9589-004C-ACC4-B4E4E1283CB6}" dt="2021-10-03T18:53:05.073" v="3" actId="1076"/>
          <ac:spMkLst>
            <pc:docMk/>
            <pc:sldMk cId="37266935" sldId="283"/>
            <ac:spMk id="19" creationId="{00000000-0000-0000-0000-000000000000}"/>
          </ac:spMkLst>
        </pc:spChg>
      </pc:sldChg>
      <pc:sldChg chg="modSp mod">
        <pc:chgData name="Serhat Adem SOP" userId="5886b61a-1285-422c-9b4a-b6c34a301884" providerId="ADAL" clId="{AC494F46-9589-004C-ACC4-B4E4E1283CB6}" dt="2021-10-03T18:53:43.770" v="4" actId="1076"/>
        <pc:sldMkLst>
          <pc:docMk/>
          <pc:sldMk cId="2829420995" sldId="300"/>
        </pc:sldMkLst>
        <pc:spChg chg="mod">
          <ac:chgData name="Serhat Adem SOP" userId="5886b61a-1285-422c-9b4a-b6c34a301884" providerId="ADAL" clId="{AC494F46-9589-004C-ACC4-B4E4E1283CB6}" dt="2021-10-03T18:53:43.770" v="4" actId="1076"/>
          <ac:spMkLst>
            <pc:docMk/>
            <pc:sldMk cId="2829420995" sldId="300"/>
            <ac:spMk id="19" creationId="{00000000-0000-0000-0000-000000000000}"/>
          </ac:spMkLst>
        </pc:spChg>
        <pc:spChg chg="mod">
          <ac:chgData name="Serhat Adem SOP" userId="5886b61a-1285-422c-9b4a-b6c34a301884" providerId="ADAL" clId="{AC494F46-9589-004C-ACC4-B4E4E1283CB6}" dt="2021-10-03T18:53:43.770" v="4" actId="1076"/>
          <ac:spMkLst>
            <pc:docMk/>
            <pc:sldMk cId="2829420995" sldId="300"/>
            <ac:spMk id="21" creationId="{00000000-0000-0000-0000-000000000000}"/>
          </ac:spMkLst>
        </pc:spChg>
      </pc:sldChg>
      <pc:sldChg chg="modSp mod">
        <pc:chgData name="Serhat Adem SOP" userId="5886b61a-1285-422c-9b4a-b6c34a301884" providerId="ADAL" clId="{AC494F46-9589-004C-ACC4-B4E4E1283CB6}" dt="2021-10-03T18:54:11.097" v="5" actId="1582"/>
        <pc:sldMkLst>
          <pc:docMk/>
          <pc:sldMk cId="1362753411" sldId="301"/>
        </pc:sldMkLst>
        <pc:spChg chg="mod">
          <ac:chgData name="Serhat Adem SOP" userId="5886b61a-1285-422c-9b4a-b6c34a301884" providerId="ADAL" clId="{AC494F46-9589-004C-ACC4-B4E4E1283CB6}" dt="2021-10-03T18:54:11.097" v="5" actId="1582"/>
          <ac:spMkLst>
            <pc:docMk/>
            <pc:sldMk cId="1362753411" sldId="301"/>
            <ac:spMk id="21" creationId="{00000000-0000-0000-0000-000000000000}"/>
          </ac:spMkLst>
        </pc:spChg>
        <pc:spChg chg="mod">
          <ac:chgData name="Serhat Adem SOP" userId="5886b61a-1285-422c-9b4a-b6c34a301884" providerId="ADAL" clId="{AC494F46-9589-004C-ACC4-B4E4E1283CB6}" dt="2021-10-03T18:54:11.097" v="5" actId="1582"/>
          <ac:spMkLst>
            <pc:docMk/>
            <pc:sldMk cId="1362753411" sldId="301"/>
            <ac:spMk id="26" creationId="{00000000-0000-0000-0000-000000000000}"/>
          </ac:spMkLst>
        </pc:spChg>
      </pc:sldChg>
      <pc:sldChg chg="addSp delSp modSp mod setBg">
        <pc:chgData name="Serhat Adem SOP" userId="5886b61a-1285-422c-9b4a-b6c34a301884" providerId="ADAL" clId="{AC494F46-9589-004C-ACC4-B4E4E1283CB6}" dt="2021-10-03T18:57:38.187" v="28" actId="207"/>
        <pc:sldMkLst>
          <pc:docMk/>
          <pc:sldMk cId="974012317" sldId="302"/>
        </pc:sldMkLst>
        <pc:spChg chg="mod">
          <ac:chgData name="Serhat Adem SOP" userId="5886b61a-1285-422c-9b4a-b6c34a301884" providerId="ADAL" clId="{AC494F46-9589-004C-ACC4-B4E4E1283CB6}" dt="2021-10-03T18:57:38.187" v="28" actId="207"/>
          <ac:spMkLst>
            <pc:docMk/>
            <pc:sldMk cId="974012317" sldId="302"/>
            <ac:spMk id="18" creationId="{00000000-0000-0000-0000-000000000000}"/>
          </ac:spMkLst>
        </pc:spChg>
        <pc:grpChg chg="add del">
          <ac:chgData name="Serhat Adem SOP" userId="5886b61a-1285-422c-9b4a-b6c34a301884" providerId="ADAL" clId="{AC494F46-9589-004C-ACC4-B4E4E1283CB6}" dt="2021-10-03T18:57:18.584" v="22" actId="164"/>
          <ac:grpSpMkLst>
            <pc:docMk/>
            <pc:sldMk cId="974012317" sldId="302"/>
            <ac:grpSpMk id="2" creationId="{F34CF776-2A02-EA47-8804-B0324360C1AB}"/>
          </ac:grpSpMkLst>
        </pc:grpChg>
        <pc:grpChg chg="add">
          <ac:chgData name="Serhat Adem SOP" userId="5886b61a-1285-422c-9b4a-b6c34a301884" providerId="ADAL" clId="{AC494F46-9589-004C-ACC4-B4E4E1283CB6}" dt="2021-10-03T18:57:29.447" v="26" actId="164"/>
          <ac:grpSpMkLst>
            <pc:docMk/>
            <pc:sldMk cId="974012317" sldId="302"/>
            <ac:grpSpMk id="3" creationId="{FDFA6650-6CFF-B84C-8308-748295F2AC18}"/>
          </ac:grpSpMkLst>
        </pc:grpChg>
        <pc:grpChg chg="topLvl">
          <ac:chgData name="Serhat Adem SOP" userId="5886b61a-1285-422c-9b4a-b6c34a301884" providerId="ADAL" clId="{AC494F46-9589-004C-ACC4-B4E4E1283CB6}" dt="2021-10-03T18:57:18.584" v="22" actId="164"/>
          <ac:grpSpMkLst>
            <pc:docMk/>
            <pc:sldMk cId="974012317" sldId="302"/>
            <ac:grpSpMk id="20" creationId="{F853DA78-109A-0D49-92DB-22CF5D8927C3}"/>
          </ac:grpSpMkLst>
        </pc:grpChg>
        <pc:picChg chg="add del">
          <ac:chgData name="Serhat Adem SOP" userId="5886b61a-1285-422c-9b4a-b6c34a301884" providerId="ADAL" clId="{AC494F46-9589-004C-ACC4-B4E4E1283CB6}" dt="2021-10-03T18:57:20.568" v="25" actId="478"/>
          <ac:picMkLst>
            <pc:docMk/>
            <pc:sldMk cId="974012317" sldId="302"/>
            <ac:picMk id="19" creationId="{00000000-0000-0000-0000-000000000000}"/>
          </ac:picMkLst>
        </pc:picChg>
        <pc:cxnChg chg="topLvl">
          <ac:chgData name="Serhat Adem SOP" userId="5886b61a-1285-422c-9b4a-b6c34a301884" providerId="ADAL" clId="{AC494F46-9589-004C-ACC4-B4E4E1283CB6}" dt="2021-10-03T18:57:18.584" v="22" actId="164"/>
          <ac:cxnSpMkLst>
            <pc:docMk/>
            <pc:sldMk cId="974012317" sldId="302"/>
            <ac:cxnSpMk id="25" creationId="{0C50C5B3-AD3B-E64D-826C-AA324BD9DB23}"/>
          </ac:cxnSpMkLst>
        </pc:cxnChg>
      </pc:sldChg>
      <pc:sldChg chg="add del setBg">
        <pc:chgData name="Serhat Adem SOP" userId="5886b61a-1285-422c-9b4a-b6c34a301884" providerId="ADAL" clId="{AC494F46-9589-004C-ACC4-B4E4E1283CB6}" dt="2021-10-03T18:55:39.959" v="12"/>
        <pc:sldMkLst>
          <pc:docMk/>
          <pc:sldMk cId="371624745" sldId="303"/>
        </pc:sldMkLst>
      </pc:sldChg>
      <pc:sldChg chg="add del setBg">
        <pc:chgData name="Serhat Adem SOP" userId="5886b61a-1285-422c-9b4a-b6c34a301884" providerId="ADAL" clId="{AC494F46-9589-004C-ACC4-B4E4E1283CB6}" dt="2021-10-03T18:57:49.786" v="32"/>
        <pc:sldMkLst>
          <pc:docMk/>
          <pc:sldMk cId="503915547" sldId="303"/>
        </pc:sldMkLst>
      </pc:sldChg>
      <pc:sldChg chg="add del ord">
        <pc:chgData name="Serhat Adem SOP" userId="5886b61a-1285-422c-9b4a-b6c34a301884" providerId="ADAL" clId="{AC494F46-9589-004C-ACC4-B4E4E1283CB6}" dt="2021-10-03T18:58:27.762" v="37" actId="2696"/>
        <pc:sldMkLst>
          <pc:docMk/>
          <pc:sldMk cId="2848193004" sldId="303"/>
        </pc:sldMkLst>
      </pc:sldChg>
      <pc:sldChg chg="add del setBg">
        <pc:chgData name="Serhat Adem SOP" userId="5886b61a-1285-422c-9b4a-b6c34a301884" providerId="ADAL" clId="{AC494F46-9589-004C-ACC4-B4E4E1283CB6}" dt="2021-10-03T18:55:42.788" v="14"/>
        <pc:sldMkLst>
          <pc:docMk/>
          <pc:sldMk cId="2995234407" sldId="303"/>
        </pc:sldMkLst>
      </pc:sldChg>
      <pc:sldChg chg="add del setBg">
        <pc:chgData name="Serhat Adem SOP" userId="5886b61a-1285-422c-9b4a-b6c34a301884" providerId="ADAL" clId="{AC494F46-9589-004C-ACC4-B4E4E1283CB6}" dt="2021-10-03T18:55:49.948" v="16"/>
        <pc:sldMkLst>
          <pc:docMk/>
          <pc:sldMk cId="4260353563" sldId="30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205A9-5E11-5940-A2D4-676C7DD2E889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CD99F-DDCC-F647-8ADD-DA55E77FE4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694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F15AB1-4866-6342-B65F-0DB56826FC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35845EC-72C7-AD44-AAEE-916253D3F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7AB5CF3-0188-2A42-A029-185788739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344C-5461-4141-B05F-48F584F23447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33B7C49-D2C7-2744-B411-3A83ABE4C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C69AFBC-9EBF-3945-99C0-0B1D6562F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0B10-B80D-B94D-864C-16C1952C88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96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09096E-6AC7-DB48-90B2-816D0F92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D0E6569-4859-314B-ABC5-5E487C4FC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57BB65D-3CCA-CA4C-80CA-0003B7324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344C-5461-4141-B05F-48F584F23447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060C322-B771-B44D-B083-7FAB0214B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4DA6419-385B-6D4E-A692-9BE34E483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0B10-B80D-B94D-864C-16C1952C88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40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F0B91D5-81CD-4B47-9BF4-D4F328FAD9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07E6CBA-F370-3B41-A08D-71AD4F8D1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36DBB2E-B127-8444-8316-789B7FD03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344C-5461-4141-B05F-48F584F23447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489F98E-49A3-FE48-A2C3-922227CF9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70DC2FB-687A-8042-AC3C-5CC04A5D5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0B10-B80D-B94D-864C-16C1952C88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376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D511F8-165A-C548-AA24-85FE86A8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06D00F-5ED8-B843-B6CE-8F6D2D186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682B50-576E-7748-B241-3FFD70B31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344C-5461-4141-B05F-48F584F23447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2A22D9-FD93-3F4F-B1A4-A5221DF88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853795-B1E7-1A4B-B3C0-D45A54881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0B10-B80D-B94D-864C-16C1952C88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4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CFCBAE-EB7B-0246-ABAD-CA41E1C41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1C2CBB9-BC34-1741-A0CF-FEC4C55BE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F73208B-5FBC-414A-BC76-5383C6C7B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344C-5461-4141-B05F-48F584F23447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8A2DA27-3780-FE44-8DAC-FF109187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7629255-3708-FF4E-BE24-0C994E5A1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0B10-B80D-B94D-864C-16C1952C88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52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82E14A-5B1F-6548-81CB-08B45F8FE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6FE2BC-EE9B-F645-88B8-2A8BCEB71F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D474699-5B43-0A48-B9CA-89A4447E5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4E7DC23-74B7-C742-8C21-529A4B354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344C-5461-4141-B05F-48F584F23447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BB63634-F3C8-4F4A-8602-60642614D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EC47B8A-4365-484E-8643-83B505D21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0B10-B80D-B94D-864C-16C1952C88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83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94D5F16-C7AC-814C-84AE-B65AB6FAF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26AED46-4AF1-0248-A2C3-51685CD90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2E8E404-30A7-EB43-B60B-E244C729E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3E0F031-1812-1340-82ED-9E08FA7A4C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AB1EADA-E8DD-CA46-B9E6-2EEF78577F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1951112-E0F0-E948-AC19-163E255FA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344C-5461-4141-B05F-48F584F23447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58C9D1D-AB97-D543-B765-84557B25E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A3F1AA0-4530-A84A-B87F-C05718304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0B10-B80D-B94D-864C-16C1952C88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919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CE84A3-9CF9-EE42-BEF2-2D3E6A7F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FBE7097-7572-DD45-9780-5F94DD3A1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344C-5461-4141-B05F-48F584F23447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E4DE85-678E-CC46-AE20-996797D6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52CF580-7D60-124A-92D5-361FC3619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0B10-B80D-B94D-864C-16C1952C88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55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41AC026-D6D1-8F49-8C7A-64199108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344C-5461-4141-B05F-48F584F23447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EDF3749-B693-EF4F-9FC9-F22CDFF55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EBF5B7E-9D91-A54F-A56B-1FCAD55EA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0B10-B80D-B94D-864C-16C1952C88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078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71C462-0108-EF48-AEA3-28787F0F0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25E412-6EAA-BC48-A017-69C411B37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542834A-249C-D743-A951-A10CCBE8D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BA8346C-DE7C-A743-A88D-BDE4A9F26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344C-5461-4141-B05F-48F584F23447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818C2ED-F491-AD4F-9876-56A9BCBEC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ED59C6F-6B80-7448-AB50-05FD341C7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0B10-B80D-B94D-864C-16C1952C88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626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2FD865-4D32-CE46-8FEA-30E3E5445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8F52F6C-8F57-D54A-BF65-14749D723C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BBFA1D6-85FF-E24C-8A78-2F19A1FD9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495CFF2-9D88-E944-9332-5A0D19A99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344C-5461-4141-B05F-48F584F23447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8A7E974-8BE6-0D4C-9190-35C39695C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F587F19-FD08-F540-B7E1-412F6E471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0B10-B80D-B94D-864C-16C1952C88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619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9D060D2-0B8A-B646-B26E-5E40B6516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B034EC-39D5-064C-9826-6F6DE03C1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1849D0-F460-DF44-82FF-69EDD48687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C344C-5461-4141-B05F-48F584F23447}" type="datetimeFigureOut">
              <a:rPr lang="tr-TR" smtClean="0"/>
              <a:t>26.04.2024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DA728CB-1267-CA47-B188-FEE3ED59F0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5C1729-58AD-D943-833E-A485B05A0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90B10-B80D-B94D-864C-16C1952C88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237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929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Metin kutusu 56">
            <a:extLst>
              <a:ext uri="{FF2B5EF4-FFF2-40B4-BE49-F238E27FC236}">
                <a16:creationId xmlns:a16="http://schemas.microsoft.com/office/drawing/2014/main" id="{F53E74B0-A4E9-B64A-B446-8624FB0D44F0}"/>
              </a:ext>
            </a:extLst>
          </p:cNvPr>
          <p:cNvSpPr txBox="1"/>
          <p:nvPr/>
        </p:nvSpPr>
        <p:spPr>
          <a:xfrm>
            <a:off x="2387611" y="4594414"/>
            <a:ext cx="3417819" cy="1015663"/>
          </a:xfrm>
          <a:prstGeom prst="rect">
            <a:avLst/>
          </a:prstGeom>
          <a:solidFill>
            <a:srgbClr val="39296F"/>
          </a:solidFill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600" b="1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Yazarın Adı-Soyadı</a:t>
            </a:r>
            <a:endParaRPr lang="tr-TR" sz="1600" b="1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tr-TR" sz="12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Görev Yaptığı Kurum</a:t>
            </a:r>
          </a:p>
          <a:p>
            <a:pPr algn="ctr">
              <a:lnSpc>
                <a:spcPct val="150000"/>
              </a:lnSpc>
            </a:pPr>
            <a:r>
              <a:rPr lang="tr-TR" sz="12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E-posta Adresi</a:t>
            </a:r>
            <a:endParaRPr lang="tr-TR" sz="1200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Metin kutusu 30">
            <a:extLst>
              <a:ext uri="{FF2B5EF4-FFF2-40B4-BE49-F238E27FC236}">
                <a16:creationId xmlns:a16="http://schemas.microsoft.com/office/drawing/2014/main" id="{F53E74B0-A4E9-B64A-B446-8624FB0D44F0}"/>
              </a:ext>
            </a:extLst>
          </p:cNvPr>
          <p:cNvSpPr txBox="1"/>
          <p:nvPr/>
        </p:nvSpPr>
        <p:spPr>
          <a:xfrm>
            <a:off x="5897168" y="4627574"/>
            <a:ext cx="3417819" cy="1015663"/>
          </a:xfrm>
          <a:prstGeom prst="rect">
            <a:avLst/>
          </a:prstGeom>
          <a:solidFill>
            <a:srgbClr val="39296F"/>
          </a:solidFill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600" b="1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Yazarın Adı-Soyadı</a:t>
            </a:r>
            <a:endParaRPr lang="tr-TR" sz="1600" b="1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tr-TR" sz="12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Görev Yaptığı Kurum</a:t>
            </a:r>
          </a:p>
          <a:p>
            <a:pPr algn="ctr">
              <a:lnSpc>
                <a:spcPct val="150000"/>
              </a:lnSpc>
            </a:pPr>
            <a:r>
              <a:rPr lang="tr-TR" sz="12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E-posta Adresi</a:t>
            </a:r>
            <a:endParaRPr lang="tr-TR" sz="1200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3" name="Grup 12"/>
          <p:cNvGrpSpPr/>
          <p:nvPr/>
        </p:nvGrpSpPr>
        <p:grpSpPr>
          <a:xfrm>
            <a:off x="517547" y="486058"/>
            <a:ext cx="11143693" cy="5731596"/>
            <a:chOff x="517547" y="486058"/>
            <a:chExt cx="11143693" cy="5731596"/>
          </a:xfrm>
        </p:grpSpPr>
        <p:sp>
          <p:nvSpPr>
            <p:cNvPr id="25" name="Yuvarlatılmış Dikdörtgen 24">
              <a:extLst>
                <a:ext uri="{FF2B5EF4-FFF2-40B4-BE49-F238E27FC236}">
                  <a16:creationId xmlns:a16="http://schemas.microsoft.com/office/drawing/2014/main" id="{9FEFF1AC-9613-F94F-A46E-5F418B450634}"/>
                </a:ext>
              </a:extLst>
            </p:cNvPr>
            <p:cNvSpPr/>
            <p:nvPr/>
          </p:nvSpPr>
          <p:spPr>
            <a:xfrm>
              <a:off x="517547" y="2217344"/>
              <a:ext cx="11143693" cy="194754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3929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37" name="Yuvarlatılmış Dikdörtgen 36">
              <a:extLst>
                <a:ext uri="{FF2B5EF4-FFF2-40B4-BE49-F238E27FC236}">
                  <a16:creationId xmlns:a16="http://schemas.microsoft.com/office/drawing/2014/main" id="{49DCEB65-CCED-D04A-8FFC-793693CFB976}"/>
                </a:ext>
              </a:extLst>
            </p:cNvPr>
            <p:cNvSpPr/>
            <p:nvPr/>
          </p:nvSpPr>
          <p:spPr>
            <a:xfrm>
              <a:off x="3064374" y="6171935"/>
              <a:ext cx="6250613" cy="45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4" name="Grup 3"/>
            <p:cNvGrpSpPr/>
            <p:nvPr/>
          </p:nvGrpSpPr>
          <p:grpSpPr>
            <a:xfrm>
              <a:off x="517547" y="486058"/>
              <a:ext cx="9794852" cy="1136446"/>
              <a:chOff x="517547" y="486058"/>
              <a:chExt cx="9794852" cy="1136446"/>
            </a:xfrm>
          </p:grpSpPr>
          <p:sp>
            <p:nvSpPr>
              <p:cNvPr id="38" name="Yuvarlatılmış Dikdörtgen 37">
                <a:extLst>
                  <a:ext uri="{FF2B5EF4-FFF2-40B4-BE49-F238E27FC236}">
                    <a16:creationId xmlns:a16="http://schemas.microsoft.com/office/drawing/2014/main" id="{49DCEB65-CCED-D04A-8FFC-793693CFB976}"/>
                  </a:ext>
                </a:extLst>
              </p:cNvPr>
              <p:cNvSpPr/>
              <p:nvPr/>
            </p:nvSpPr>
            <p:spPr>
              <a:xfrm>
                <a:off x="1856044" y="1054281"/>
                <a:ext cx="8456355" cy="457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517547" y="486058"/>
                <a:ext cx="1136446" cy="1136446"/>
              </a:xfrm>
              <a:prstGeom prst="ellipse">
                <a:avLst/>
              </a:prstGeom>
              <a:noFill/>
              <a:ln>
                <a:solidFill>
                  <a:srgbClr val="3929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</p:grpSp>
      <p:sp>
        <p:nvSpPr>
          <p:cNvPr id="24" name="Unvan 1">
            <a:extLst>
              <a:ext uri="{FF2B5EF4-FFF2-40B4-BE49-F238E27FC236}">
                <a16:creationId xmlns:a16="http://schemas.microsoft.com/office/drawing/2014/main" id="{52F860A5-2A4C-CD41-A284-25166145D2AA}"/>
              </a:ext>
            </a:extLst>
          </p:cNvPr>
          <p:cNvSpPr txBox="1">
            <a:spLocks/>
          </p:cNvSpPr>
          <p:nvPr/>
        </p:nvSpPr>
        <p:spPr>
          <a:xfrm>
            <a:off x="517547" y="2579670"/>
            <a:ext cx="11143693" cy="9540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ctr">
              <a:defRPr/>
            </a:pPr>
            <a:r>
              <a:rPr lang="tr-TR" sz="3600" b="1" dirty="0" smtClean="0">
                <a:solidFill>
                  <a:srgbClr val="3929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Bildiri Başlığı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rgbClr val="3929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50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1715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10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18669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YÖNTEM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Dikdörtgen 29"/>
          <p:cNvSpPr/>
          <p:nvPr/>
        </p:nvSpPr>
        <p:spPr>
          <a:xfrm>
            <a:off x="393540" y="1787193"/>
            <a:ext cx="1096684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Çalışmanın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yöntem bölümünde,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 Araştırma modeli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Veri toplama yöntemi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Evren ve örneklem</a:t>
            </a: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Kullanılan istatistiksel teknik(</a:t>
            </a:r>
            <a:r>
              <a:rPr lang="tr-TR" altLang="tr-TR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ler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 Veri çözümleme yaklaşımı vb. yöntemsel konular açıklanmalıdır.</a:t>
            </a: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3 slaytta verilmelidir.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29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1715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11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18669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BULGULAR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393540" y="2310596"/>
            <a:ext cx="109668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ulaşılan bulgular açıklanmalı ve yorumlanmalıdır.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5 slaytta verilmelidir. Ancak tablo sayısının fazlalığı durumunda bu kural genişletilebilir.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9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1715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12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18669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BULGULAR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393540" y="2310596"/>
            <a:ext cx="109668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ulaşılan bulgular açıklanmalı ve yorumlanmalıdır.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5 slaytta verilmelidir. Ancak tablo sayısının fazlalığı durumunda bu kural genişletilebilir.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6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1715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13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18669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BULGULAR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393540" y="2310596"/>
            <a:ext cx="109668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ulaşılan bulgular açıklanmalı ve yorumlanmalıdır.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5 slaytta verilmelidir. Ancak tablo sayısının fazlalığı durumunda bu kural genişletilebilir.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12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1715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14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18669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BULGULAR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393540" y="2310596"/>
            <a:ext cx="109668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ulaşılan bulgular açıklanmalı ve yorumlanmalıdır.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5 slaytta verilmelidir. Ancak tablo sayısının fazlalığı durumunda bu kural genişletilebilir.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44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1715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15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18669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BULGULAR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393540" y="2310596"/>
            <a:ext cx="109668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ulaşılan bulgular açıklanmalı ve yorumlanmalıdır.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5 slaytta verilmelidir. Ancak tablo sayısının fazlalığı durumunda bu kural genişletilebilir.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20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1715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16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39497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SONUÇ, TARTIŞMA VE </a:t>
            </a:r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ÖNERİLER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393540" y="2310596"/>
            <a:ext cx="109668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araştırmanın sonuçlarına yer verilmeli, ulaşılan sonuçlar tartışılmalı ve öneriler sunulmalıdır.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4 slaytta verilmelidir. </a:t>
            </a:r>
          </a:p>
        </p:txBody>
      </p:sp>
    </p:spTree>
    <p:extLst>
      <p:ext uri="{BB962C8B-B14F-4D97-AF65-F5344CB8AC3E}">
        <p14:creationId xmlns:p14="http://schemas.microsoft.com/office/powerpoint/2010/main" val="21492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1715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17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39497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SONUÇ, TARTIŞMA VE </a:t>
            </a:r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ÖNERİLER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393540" y="2310596"/>
            <a:ext cx="109668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araştırmanın sonuçlarına yer verilmeli, ulaşılan sonuçlar tartışılmalı ve öneriler sunulmalıdır.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4 slaytta verilmelidir. </a:t>
            </a:r>
          </a:p>
        </p:txBody>
      </p:sp>
    </p:spTree>
    <p:extLst>
      <p:ext uri="{BB962C8B-B14F-4D97-AF65-F5344CB8AC3E}">
        <p14:creationId xmlns:p14="http://schemas.microsoft.com/office/powerpoint/2010/main" val="113550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1715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18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39497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SONUÇ, TARTIŞMA VE </a:t>
            </a:r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ÖNERİLER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393540" y="2310596"/>
            <a:ext cx="109668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araştırmanın sonuçlarına yer verilmeli, ulaşılan sonuçlar tartışılmalı ve öneriler sunulmalıdır.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4 slaytta verilmelidir. </a:t>
            </a:r>
          </a:p>
        </p:txBody>
      </p:sp>
    </p:spTree>
    <p:extLst>
      <p:ext uri="{BB962C8B-B14F-4D97-AF65-F5344CB8AC3E}">
        <p14:creationId xmlns:p14="http://schemas.microsoft.com/office/powerpoint/2010/main" val="249634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1715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19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39497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SONUÇ, TARTIŞMA VE </a:t>
            </a:r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ÖNERİLER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393540" y="2310596"/>
            <a:ext cx="109668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araştırmanın sonuçlarına yer verilmeli, ulaşılan sonuçlar tartışılmalı ve öneriler sunulmalıdır.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4 slaytta verilmelidir. </a:t>
            </a:r>
          </a:p>
        </p:txBody>
      </p:sp>
    </p:spTree>
    <p:extLst>
      <p:ext uri="{BB962C8B-B14F-4D97-AF65-F5344CB8AC3E}">
        <p14:creationId xmlns:p14="http://schemas.microsoft.com/office/powerpoint/2010/main" val="313764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5761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2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1597305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GİRİŞ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0" name="Dikdörtgen 19"/>
          <p:cNvSpPr/>
          <p:nvPr/>
        </p:nvSpPr>
        <p:spPr>
          <a:xfrm>
            <a:off x="395288" y="2008206"/>
            <a:ext cx="109668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Giriş bölümünde,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Araştırmanın «konusu, sorunu, amacı ve önemi» açıklanmalıdır. Varsa </a:t>
            </a:r>
            <a:r>
              <a:rPr lang="tr-TR" altLang="tr-TR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sayıltılar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(varsayımlar) ve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sınırlılıklar 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(kısıtlar) da bu bölümde yer almalıdır.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sayfada 6 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Giriş bölümü en fazla 3 slaytta verilmelidir. 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58037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1715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20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  <p:sp>
        <p:nvSpPr>
          <p:cNvPr id="30" name="Metin kutusu 29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2846681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TEMEL KAYNAKLAR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Yuvarlatılmış Dikdörtgen 30"/>
          <p:cNvSpPr/>
          <p:nvPr/>
        </p:nvSpPr>
        <p:spPr>
          <a:xfrm>
            <a:off x="3367459" y="1769189"/>
            <a:ext cx="8173783" cy="3643551"/>
          </a:xfrm>
          <a:prstGeom prst="roundRect">
            <a:avLst/>
          </a:prstGeom>
          <a:solidFill>
            <a:srgbClr val="39296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</a:t>
            </a:r>
            <a:r>
              <a:rPr lang="tr-TR" altLang="tr-TR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bölümde, dinleyicilerin faydalanabilmesi için, araştırmanın temel/referans kaynakları listelenmelidir (sadece birkaç kaynağa yer verilmelidir).</a:t>
            </a:r>
            <a:endParaRPr lang="tr-TR" altLang="tr-TR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</a:t>
            </a:r>
            <a:r>
              <a:rPr lang="tr-TR" altLang="tr-TR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 satırı </a:t>
            </a:r>
            <a:r>
              <a:rPr lang="tr-TR" altLang="tr-TR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r-TR" altLang="tr-TR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1,5 </a:t>
            </a:r>
            <a:r>
              <a:rPr lang="tr-TR" altLang="tr-TR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</a:t>
            </a:r>
            <a:r>
              <a:rPr lang="tr-TR" altLang="tr-TR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r-TR" altLang="tr-TR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slaytta verilmelidir</a:t>
            </a:r>
            <a:r>
              <a:rPr lang="tr-TR" altLang="tr-TR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tr-TR" altLang="tr-TR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</a:pPr>
            <a:endParaRPr lang="tr-TR" altLang="tr-TR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Freeform 418">
            <a:extLst>
              <a:ext uri="{FF2B5EF4-FFF2-40B4-BE49-F238E27FC236}">
                <a16:creationId xmlns:a16="http://schemas.microsoft.com/office/drawing/2014/main" id="{34F460F1-23B5-2B40-9BF1-4B42612C85B5}"/>
              </a:ext>
            </a:extLst>
          </p:cNvPr>
          <p:cNvSpPr/>
          <p:nvPr/>
        </p:nvSpPr>
        <p:spPr>
          <a:xfrm>
            <a:off x="432752" y="2854777"/>
            <a:ext cx="2048027" cy="1472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28" y="12481"/>
                </a:moveTo>
                <a:cubicBezTo>
                  <a:pt x="19462" y="12481"/>
                  <a:pt x="19652" y="12714"/>
                  <a:pt x="19652" y="13002"/>
                </a:cubicBezTo>
                <a:lnTo>
                  <a:pt x="19652" y="16822"/>
                </a:lnTo>
                <a:cubicBezTo>
                  <a:pt x="19652" y="17110"/>
                  <a:pt x="19462" y="17343"/>
                  <a:pt x="19228" y="17343"/>
                </a:cubicBezTo>
                <a:cubicBezTo>
                  <a:pt x="18994" y="17343"/>
                  <a:pt x="18805" y="17110"/>
                  <a:pt x="18805" y="16822"/>
                </a:cubicBezTo>
                <a:lnTo>
                  <a:pt x="18805" y="13002"/>
                </a:lnTo>
                <a:cubicBezTo>
                  <a:pt x="18805" y="12715"/>
                  <a:pt x="18994" y="12481"/>
                  <a:pt x="19228" y="12481"/>
                </a:cubicBezTo>
                <a:close/>
                <a:moveTo>
                  <a:pt x="19228" y="11117"/>
                </a:moveTo>
                <a:cubicBezTo>
                  <a:pt x="19774" y="11117"/>
                  <a:pt x="19773" y="12158"/>
                  <a:pt x="19228" y="12158"/>
                </a:cubicBezTo>
                <a:cubicBezTo>
                  <a:pt x="18682" y="12158"/>
                  <a:pt x="18683" y="11117"/>
                  <a:pt x="19228" y="11117"/>
                </a:cubicBezTo>
                <a:close/>
                <a:moveTo>
                  <a:pt x="12833" y="1041"/>
                </a:moveTo>
                <a:cubicBezTo>
                  <a:pt x="11946" y="1041"/>
                  <a:pt x="11224" y="1928"/>
                  <a:pt x="11224" y="3019"/>
                </a:cubicBezTo>
                <a:lnTo>
                  <a:pt x="11224" y="18802"/>
                </a:lnTo>
                <a:cubicBezTo>
                  <a:pt x="11655" y="18341"/>
                  <a:pt x="12218" y="18061"/>
                  <a:pt x="12833" y="18061"/>
                </a:cubicBezTo>
                <a:lnTo>
                  <a:pt x="20753" y="18061"/>
                </a:lnTo>
                <a:lnTo>
                  <a:pt x="20753" y="1041"/>
                </a:lnTo>
                <a:close/>
                <a:moveTo>
                  <a:pt x="3282" y="1041"/>
                </a:moveTo>
                <a:lnTo>
                  <a:pt x="3282" y="9473"/>
                </a:lnTo>
                <a:lnTo>
                  <a:pt x="3726" y="9134"/>
                </a:lnTo>
                <a:cubicBezTo>
                  <a:pt x="3794" y="9082"/>
                  <a:pt x="3872" y="9056"/>
                  <a:pt x="3949" y="9056"/>
                </a:cubicBezTo>
                <a:cubicBezTo>
                  <a:pt x="4027" y="9056"/>
                  <a:pt x="4105" y="9082"/>
                  <a:pt x="4173" y="9134"/>
                </a:cubicBezTo>
                <a:lnTo>
                  <a:pt x="4616" y="9473"/>
                </a:lnTo>
                <a:lnTo>
                  <a:pt x="4616" y="1041"/>
                </a:lnTo>
                <a:lnTo>
                  <a:pt x="3282" y="1041"/>
                </a:lnTo>
                <a:close/>
                <a:moveTo>
                  <a:pt x="847" y="1041"/>
                </a:moveTo>
                <a:lnTo>
                  <a:pt x="847" y="18061"/>
                </a:lnTo>
                <a:lnTo>
                  <a:pt x="8767" y="18061"/>
                </a:lnTo>
                <a:cubicBezTo>
                  <a:pt x="9075" y="18061"/>
                  <a:pt x="9369" y="18131"/>
                  <a:pt x="9641" y="18258"/>
                </a:cubicBezTo>
                <a:lnTo>
                  <a:pt x="10376" y="18802"/>
                </a:lnTo>
                <a:lnTo>
                  <a:pt x="10376" y="18802"/>
                </a:lnTo>
                <a:lnTo>
                  <a:pt x="10376" y="18802"/>
                </a:lnTo>
                <a:lnTo>
                  <a:pt x="10376" y="18802"/>
                </a:lnTo>
                <a:lnTo>
                  <a:pt x="10376" y="3019"/>
                </a:lnTo>
                <a:cubicBezTo>
                  <a:pt x="10376" y="1928"/>
                  <a:pt x="9654" y="1041"/>
                  <a:pt x="8767" y="1041"/>
                </a:cubicBezTo>
                <a:lnTo>
                  <a:pt x="5463" y="1041"/>
                </a:lnTo>
                <a:lnTo>
                  <a:pt x="5463" y="10409"/>
                </a:lnTo>
                <a:cubicBezTo>
                  <a:pt x="5463" y="10598"/>
                  <a:pt x="5380" y="10772"/>
                  <a:pt x="5246" y="10864"/>
                </a:cubicBezTo>
                <a:cubicBezTo>
                  <a:pt x="5182" y="10908"/>
                  <a:pt x="5111" y="10930"/>
                  <a:pt x="5040" y="10930"/>
                </a:cubicBezTo>
                <a:cubicBezTo>
                  <a:pt x="4962" y="10930"/>
                  <a:pt x="4885" y="10903"/>
                  <a:pt x="4816" y="10851"/>
                </a:cubicBezTo>
                <a:lnTo>
                  <a:pt x="3949" y="10189"/>
                </a:lnTo>
                <a:lnTo>
                  <a:pt x="3082" y="10851"/>
                </a:lnTo>
                <a:cubicBezTo>
                  <a:pt x="2952" y="10951"/>
                  <a:pt x="2787" y="10956"/>
                  <a:pt x="2653" y="10864"/>
                </a:cubicBezTo>
                <a:cubicBezTo>
                  <a:pt x="2519" y="10772"/>
                  <a:pt x="2435" y="10598"/>
                  <a:pt x="2435" y="10409"/>
                </a:cubicBezTo>
                <a:lnTo>
                  <a:pt x="2435" y="1041"/>
                </a:lnTo>
                <a:close/>
                <a:moveTo>
                  <a:pt x="424" y="0"/>
                </a:moveTo>
                <a:lnTo>
                  <a:pt x="8767" y="0"/>
                </a:lnTo>
                <a:cubicBezTo>
                  <a:pt x="9611" y="0"/>
                  <a:pt x="10358" y="526"/>
                  <a:pt x="10800" y="1326"/>
                </a:cubicBezTo>
                <a:cubicBezTo>
                  <a:pt x="11242" y="526"/>
                  <a:pt x="11989" y="0"/>
                  <a:pt x="12833" y="0"/>
                </a:cubicBezTo>
                <a:lnTo>
                  <a:pt x="21176" y="0"/>
                </a:lnTo>
                <a:cubicBezTo>
                  <a:pt x="21410" y="0"/>
                  <a:pt x="21600" y="233"/>
                  <a:pt x="21600" y="520"/>
                </a:cubicBezTo>
                <a:lnTo>
                  <a:pt x="21600" y="18581"/>
                </a:lnTo>
                <a:cubicBezTo>
                  <a:pt x="21600" y="18869"/>
                  <a:pt x="21410" y="19102"/>
                  <a:pt x="21176" y="19102"/>
                </a:cubicBezTo>
                <a:lnTo>
                  <a:pt x="12833" y="19102"/>
                </a:lnTo>
                <a:cubicBezTo>
                  <a:pt x="11946" y="19102"/>
                  <a:pt x="11224" y="19989"/>
                  <a:pt x="11224" y="21080"/>
                </a:cubicBezTo>
                <a:cubicBezTo>
                  <a:pt x="11224" y="21367"/>
                  <a:pt x="11034" y="21600"/>
                  <a:pt x="10800" y="21600"/>
                </a:cubicBezTo>
                <a:cubicBezTo>
                  <a:pt x="10566" y="21600"/>
                  <a:pt x="10376" y="21367"/>
                  <a:pt x="10376" y="21080"/>
                </a:cubicBezTo>
                <a:cubicBezTo>
                  <a:pt x="10376" y="19989"/>
                  <a:pt x="9654" y="19102"/>
                  <a:pt x="8767" y="19102"/>
                </a:cubicBezTo>
                <a:lnTo>
                  <a:pt x="424" y="19102"/>
                </a:lnTo>
                <a:cubicBezTo>
                  <a:pt x="190" y="19102"/>
                  <a:pt x="0" y="18869"/>
                  <a:pt x="0" y="18581"/>
                </a:cubicBezTo>
                <a:lnTo>
                  <a:pt x="0" y="520"/>
                </a:lnTo>
                <a:cubicBezTo>
                  <a:pt x="0" y="233"/>
                  <a:pt x="190" y="0"/>
                  <a:pt x="424" y="0"/>
                </a:cubicBezTo>
                <a:close/>
              </a:path>
            </a:pathLst>
          </a:custGeom>
          <a:solidFill>
            <a:srgbClr val="39296F"/>
          </a:solidFill>
          <a:ln w="12700">
            <a:solidFill>
              <a:srgbClr val="39296F"/>
            </a:solidFill>
            <a:miter lim="400000"/>
          </a:ln>
        </p:spPr>
        <p:txBody>
          <a:bodyPr lIns="68580" tIns="68580" rIns="68580" bIns="68580" anchor="ctr"/>
          <a:lstStyle/>
          <a:p>
            <a:pPr defTabSz="1828800">
              <a:lnSpc>
                <a:spcPct val="100000"/>
              </a:lnSpc>
              <a:defRPr sz="800">
                <a:latin typeface="Montserrat Light"/>
                <a:ea typeface="Montserrat Light"/>
                <a:cs typeface="Montserrat Light"/>
                <a:sym typeface="Montserrat Light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502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929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etin kutusu 30">
            <a:extLst>
              <a:ext uri="{FF2B5EF4-FFF2-40B4-BE49-F238E27FC236}">
                <a16:creationId xmlns:a16="http://schemas.microsoft.com/office/drawing/2014/main" id="{F53E74B0-A4E9-B64A-B446-8624FB0D44F0}"/>
              </a:ext>
            </a:extLst>
          </p:cNvPr>
          <p:cNvSpPr txBox="1"/>
          <p:nvPr/>
        </p:nvSpPr>
        <p:spPr>
          <a:xfrm>
            <a:off x="2441698" y="4854044"/>
            <a:ext cx="3417819" cy="1015663"/>
          </a:xfrm>
          <a:prstGeom prst="rect">
            <a:avLst/>
          </a:prstGeom>
          <a:solidFill>
            <a:srgbClr val="39296F"/>
          </a:solidFill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600" b="1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Yazarın Adı-Soyadı</a:t>
            </a:r>
            <a:endParaRPr lang="tr-TR" sz="1600" b="1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tr-TR" sz="12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Görev Yaptığı Kurum</a:t>
            </a:r>
          </a:p>
          <a:p>
            <a:pPr algn="ctr">
              <a:lnSpc>
                <a:spcPct val="150000"/>
              </a:lnSpc>
            </a:pPr>
            <a:r>
              <a:rPr lang="tr-TR" sz="12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E-posta Adresi</a:t>
            </a:r>
            <a:endParaRPr lang="tr-TR" sz="1200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Metin kutusu 31">
            <a:extLst>
              <a:ext uri="{FF2B5EF4-FFF2-40B4-BE49-F238E27FC236}">
                <a16:creationId xmlns:a16="http://schemas.microsoft.com/office/drawing/2014/main" id="{F53E74B0-A4E9-B64A-B446-8624FB0D44F0}"/>
              </a:ext>
            </a:extLst>
          </p:cNvPr>
          <p:cNvSpPr txBox="1"/>
          <p:nvPr/>
        </p:nvSpPr>
        <p:spPr>
          <a:xfrm>
            <a:off x="6084220" y="4872862"/>
            <a:ext cx="3417819" cy="978025"/>
          </a:xfrm>
          <a:prstGeom prst="rect">
            <a:avLst/>
          </a:prstGeom>
          <a:solidFill>
            <a:srgbClr val="39296F"/>
          </a:solidFill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600" b="1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Yazarın Adı-Soyadı</a:t>
            </a:r>
            <a:endParaRPr lang="tr-TR" sz="1600" b="1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tr-TR" sz="12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Görev Yaptığı Kurum</a:t>
            </a:r>
          </a:p>
          <a:p>
            <a:pPr algn="ctr">
              <a:lnSpc>
                <a:spcPct val="150000"/>
              </a:lnSpc>
            </a:pPr>
            <a:r>
              <a:rPr lang="tr-TR" sz="12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E-posta Adresi</a:t>
            </a:r>
            <a:endParaRPr lang="tr-TR" sz="1200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" name="Grup 9"/>
          <p:cNvGrpSpPr/>
          <p:nvPr/>
        </p:nvGrpSpPr>
        <p:grpSpPr>
          <a:xfrm>
            <a:off x="493357" y="486058"/>
            <a:ext cx="11181727" cy="5731596"/>
            <a:chOff x="493357" y="486058"/>
            <a:chExt cx="11181727" cy="5731596"/>
          </a:xfrm>
        </p:grpSpPr>
        <p:grpSp>
          <p:nvGrpSpPr>
            <p:cNvPr id="6" name="Grup 5"/>
            <p:cNvGrpSpPr/>
            <p:nvPr/>
          </p:nvGrpSpPr>
          <p:grpSpPr>
            <a:xfrm>
              <a:off x="493357" y="486058"/>
              <a:ext cx="11181727" cy="5731596"/>
              <a:chOff x="493357" y="486058"/>
              <a:chExt cx="11181727" cy="5731596"/>
            </a:xfrm>
          </p:grpSpPr>
          <p:sp>
            <p:nvSpPr>
              <p:cNvPr id="23" name="Yuvarlatılmış Dikdörtgen 22">
                <a:extLst>
                  <a:ext uri="{FF2B5EF4-FFF2-40B4-BE49-F238E27FC236}">
                    <a16:creationId xmlns:a16="http://schemas.microsoft.com/office/drawing/2014/main" id="{9FEFF1AC-9613-F94F-A46E-5F418B450634}"/>
                  </a:ext>
                </a:extLst>
              </p:cNvPr>
              <p:cNvSpPr/>
              <p:nvPr/>
            </p:nvSpPr>
            <p:spPr>
              <a:xfrm>
                <a:off x="517546" y="3999228"/>
                <a:ext cx="11143693" cy="7190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3929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 dirty="0"/>
              </a:p>
            </p:txBody>
          </p:sp>
          <p:grpSp>
            <p:nvGrpSpPr>
              <p:cNvPr id="4" name="Grup 3"/>
              <p:cNvGrpSpPr/>
              <p:nvPr/>
            </p:nvGrpSpPr>
            <p:grpSpPr>
              <a:xfrm>
                <a:off x="493357" y="486058"/>
                <a:ext cx="11181727" cy="5731596"/>
                <a:chOff x="493357" y="486058"/>
                <a:chExt cx="11181727" cy="5731596"/>
              </a:xfrm>
            </p:grpSpPr>
            <p:grpSp>
              <p:nvGrpSpPr>
                <p:cNvPr id="45" name="Grup 44"/>
                <p:cNvGrpSpPr/>
                <p:nvPr/>
              </p:nvGrpSpPr>
              <p:grpSpPr>
                <a:xfrm>
                  <a:off x="517547" y="486058"/>
                  <a:ext cx="11143693" cy="5731596"/>
                  <a:chOff x="517547" y="486058"/>
                  <a:chExt cx="11143693" cy="5731596"/>
                </a:xfrm>
              </p:grpSpPr>
              <p:sp>
                <p:nvSpPr>
                  <p:cNvPr id="46" name="Yuvarlatılmış Dikdörtgen 45">
                    <a:extLst>
                      <a:ext uri="{FF2B5EF4-FFF2-40B4-BE49-F238E27FC236}">
                        <a16:creationId xmlns:a16="http://schemas.microsoft.com/office/drawing/2014/main" id="{9FEFF1AC-9613-F94F-A46E-5F418B450634}"/>
                      </a:ext>
                    </a:extLst>
                  </p:cNvPr>
                  <p:cNvSpPr/>
                  <p:nvPr/>
                </p:nvSpPr>
                <p:spPr>
                  <a:xfrm>
                    <a:off x="517547" y="2144775"/>
                    <a:ext cx="11143693" cy="1564932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rgbClr val="39296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 dirty="0"/>
                  </a:p>
                </p:txBody>
              </p:sp>
              <p:sp>
                <p:nvSpPr>
                  <p:cNvPr id="58" name="Yuvarlatılmış Dikdörtgen 57">
                    <a:extLst>
                      <a:ext uri="{FF2B5EF4-FFF2-40B4-BE49-F238E27FC236}">
                        <a16:creationId xmlns:a16="http://schemas.microsoft.com/office/drawing/2014/main" id="{49DCEB65-CCED-D04A-8FFC-793693CFB976}"/>
                      </a:ext>
                    </a:extLst>
                  </p:cNvPr>
                  <p:cNvSpPr/>
                  <p:nvPr/>
                </p:nvSpPr>
                <p:spPr>
                  <a:xfrm>
                    <a:off x="3064374" y="6171935"/>
                    <a:ext cx="6250613" cy="45719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/>
                  </a:p>
                </p:txBody>
              </p:sp>
              <p:grpSp>
                <p:nvGrpSpPr>
                  <p:cNvPr id="48" name="Grup 47"/>
                  <p:cNvGrpSpPr/>
                  <p:nvPr/>
                </p:nvGrpSpPr>
                <p:grpSpPr>
                  <a:xfrm>
                    <a:off x="517547" y="486058"/>
                    <a:ext cx="9794852" cy="1136446"/>
                    <a:chOff x="517547" y="486058"/>
                    <a:chExt cx="9794852" cy="1136446"/>
                  </a:xfrm>
                </p:grpSpPr>
                <p:sp>
                  <p:nvSpPr>
                    <p:cNvPr id="50" name="Yuvarlatılmış Dikdörtgen 49">
                      <a:extLst>
                        <a:ext uri="{FF2B5EF4-FFF2-40B4-BE49-F238E27FC236}">
                          <a16:creationId xmlns:a16="http://schemas.microsoft.com/office/drawing/2014/main" id="{49DCEB65-CCED-D04A-8FFC-793693CFB9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56044" y="1054281"/>
                      <a:ext cx="8456355" cy="45719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tr-TR"/>
                    </a:p>
                  </p:txBody>
                </p:sp>
                <p:sp>
                  <p:nvSpPr>
                    <p:cNvPr id="55" name="Oval 54"/>
                    <p:cNvSpPr/>
                    <p:nvPr/>
                  </p:nvSpPr>
                  <p:spPr>
                    <a:xfrm>
                      <a:off x="517547" y="486058"/>
                      <a:ext cx="1136446" cy="1136446"/>
                    </a:xfrm>
                    <a:prstGeom prst="ellipse">
                      <a:avLst/>
                    </a:prstGeom>
                    <a:noFill/>
                    <a:ln>
                      <a:solidFill>
                        <a:srgbClr val="39296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tr-TR"/>
                    </a:p>
                  </p:txBody>
                </p:sp>
              </p:grpSp>
            </p:grpSp>
            <p:sp>
              <p:nvSpPr>
                <p:cNvPr id="26" name="Unvan 1">
                  <a:extLst>
                    <a:ext uri="{FF2B5EF4-FFF2-40B4-BE49-F238E27FC236}">
                      <a16:creationId xmlns:a16="http://schemas.microsoft.com/office/drawing/2014/main" id="{52F860A5-2A4C-CD41-A284-25166145D2A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93357" y="2321075"/>
                  <a:ext cx="11181727" cy="9540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b">
                  <a:noAutofit/>
                </a:bodyPr>
                <a:lstStyle>
                  <a:lvl1pPr algn="l" defTabSz="457200" rtl="0" eaLnBrk="1" latinLnBrk="0" hangingPunct="1">
                    <a:spcBef>
                      <a:spcPct val="0"/>
                    </a:spcBef>
                    <a:buNone/>
                    <a:defRPr sz="7200" b="0" i="0" kern="1200">
                      <a:solidFill>
                        <a:schemeClr val="tx2"/>
                      </a:solidFill>
                      <a:latin typeface="+mj-lt"/>
                      <a:ea typeface="+mj-ea"/>
                      <a:cs typeface="+mj-cs"/>
                    </a:defRPr>
                  </a:lvl1pPr>
                  <a:lvl2pPr eaLnBrk="1" hangingPunct="1">
                    <a:defRPr>
                      <a:solidFill>
                        <a:schemeClr val="tx2"/>
                      </a:solidFill>
                    </a:defRPr>
                  </a:lvl2pPr>
                  <a:lvl3pPr eaLnBrk="1" hangingPunct="1">
                    <a:defRPr>
                      <a:solidFill>
                        <a:schemeClr val="tx2"/>
                      </a:solidFill>
                    </a:defRPr>
                  </a:lvl3pPr>
                  <a:lvl4pPr eaLnBrk="1" hangingPunct="1">
                    <a:defRPr>
                      <a:solidFill>
                        <a:schemeClr val="tx2"/>
                      </a:solidFill>
                    </a:defRPr>
                  </a:lvl4pPr>
                  <a:lvl5pPr eaLnBrk="1" hangingPunct="1">
                    <a:defRPr>
                      <a:solidFill>
                        <a:schemeClr val="tx2"/>
                      </a:solidFill>
                    </a:defRPr>
                  </a:lvl5pPr>
                  <a:lvl6pPr eaLnBrk="1" hangingPunct="1">
                    <a:defRPr>
                      <a:solidFill>
                        <a:schemeClr val="tx2"/>
                      </a:solidFill>
                    </a:defRPr>
                  </a:lvl6pPr>
                  <a:lvl7pPr eaLnBrk="1" hangingPunct="1">
                    <a:defRPr>
                      <a:solidFill>
                        <a:schemeClr val="tx2"/>
                      </a:solidFill>
                    </a:defRPr>
                  </a:lvl7pPr>
                  <a:lvl8pPr eaLnBrk="1" hangingPunct="1">
                    <a:defRPr>
                      <a:solidFill>
                        <a:schemeClr val="tx2"/>
                      </a:solidFill>
                    </a:defRPr>
                  </a:lvl8pPr>
                  <a:lvl9pPr eaLnBrk="1" hangingPunct="1">
                    <a:defRPr>
                      <a:solidFill>
                        <a:schemeClr val="tx2"/>
                      </a:solidFill>
                    </a:defRPr>
                  </a:lvl9pPr>
                </a:lstStyle>
                <a:p>
                  <a:pPr lvl="0" algn="ctr">
                    <a:defRPr/>
                  </a:pPr>
                  <a:r>
                    <a:rPr lang="tr-TR" sz="3600" b="1" dirty="0">
                      <a:solidFill>
                        <a:srgbClr val="39296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Katılım ve Katkılarınız için Teşekkür </a:t>
                  </a:r>
                  <a:r>
                    <a:rPr lang="tr-TR" sz="3600" b="1" dirty="0" smtClean="0">
                      <a:solidFill>
                        <a:srgbClr val="39296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Ederiz</a:t>
                  </a:r>
                  <a:endParaRPr lang="tr-TR" sz="3600" b="1" dirty="0">
                    <a:solidFill>
                      <a:srgbClr val="39296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  <p:sp>
          <p:nvSpPr>
            <p:cNvPr id="60" name="Unvan 1">
              <a:extLst>
                <a:ext uri="{FF2B5EF4-FFF2-40B4-BE49-F238E27FC236}">
                  <a16:creationId xmlns:a16="http://schemas.microsoft.com/office/drawing/2014/main" id="{52F860A5-2A4C-CD41-A284-25166145D2AA}"/>
                </a:ext>
              </a:extLst>
            </p:cNvPr>
            <p:cNvSpPr txBox="1">
              <a:spLocks/>
            </p:cNvSpPr>
            <p:nvPr/>
          </p:nvSpPr>
          <p:spPr>
            <a:xfrm>
              <a:off x="517548" y="4170667"/>
              <a:ext cx="11143692" cy="340103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7200" b="0" i="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pPr lvl="0" algn="ctr">
                <a:defRPr/>
              </a:pPr>
              <a:r>
                <a:rPr lang="tr-TR" sz="1600" b="1" dirty="0" smtClean="0">
                  <a:solidFill>
                    <a:srgbClr val="39296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600" b="1" dirty="0">
                <a:solidFill>
                  <a:srgbClr val="3929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669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5761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3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1597305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GİRİŞ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0" name="Dikdörtgen 19"/>
          <p:cNvSpPr/>
          <p:nvPr/>
        </p:nvSpPr>
        <p:spPr>
          <a:xfrm>
            <a:off x="395288" y="2008206"/>
            <a:ext cx="109668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Giriş bölümünde,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Araştırmanın «konusu, sorunu, amacı ve önemi» açıklanmalıdır. Varsa </a:t>
            </a:r>
            <a:r>
              <a:rPr lang="tr-TR" altLang="tr-TR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sayıltılar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(varsayımlar) ve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sınırlılıklar 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(kısıtlar) da bu bölümde yer almalıdır.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Giriş bölümü en fazla 3 slaytta verilmelidir. 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14163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5761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4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1597305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GİRİŞ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0" name="Dikdörtgen 19"/>
          <p:cNvSpPr/>
          <p:nvPr/>
        </p:nvSpPr>
        <p:spPr>
          <a:xfrm>
            <a:off x="395288" y="2008206"/>
            <a:ext cx="109668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Giriş bölümünde,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Araştırmanın «konusu, sorunu, amacı ve önemi» açıklanmalıdır. Varsa </a:t>
            </a:r>
            <a:r>
              <a:rPr lang="tr-TR" altLang="tr-TR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sayıltılar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(varsayımlar) ve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sınırlılıklar 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(kısıtlar) da bu bölümde yer almalıdır.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Giriş bölümü en fazla 3 slaytta verilmelidir. 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8745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5761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5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40767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KAVRAMSAL / KURAMSAL ÇERÇEVE</a:t>
            </a: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0" name="Dikdörtgen 19"/>
          <p:cNvSpPr/>
          <p:nvPr/>
        </p:nvSpPr>
        <p:spPr>
          <a:xfrm>
            <a:off x="395288" y="2154473"/>
            <a:ext cx="109668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Kavramsal / Kuramsal Çerçeve bölümünde,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Araştırmanın teorik temelleri ve literatürdeki konumu kısaca verilmelidir.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3 slaytta verilmelidir. 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23725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5761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6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40767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KAVRAMSAL / KURAMSAL ÇERÇEVE</a:t>
            </a: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0" name="Dikdörtgen 19"/>
          <p:cNvSpPr/>
          <p:nvPr/>
        </p:nvSpPr>
        <p:spPr>
          <a:xfrm>
            <a:off x="395288" y="2154473"/>
            <a:ext cx="109668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Kavramsal / Kuramsal Çerçeve bölümünde,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Araştırmanın teorik temelleri ve literatürdeki konumu kısaca verilmelidir.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3 slaytta verilmelidir. 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90435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5761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7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40767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KAVRAMSAL / KURAMSAL ÇERÇEVE</a:t>
            </a: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0" name="Dikdörtgen 19"/>
          <p:cNvSpPr/>
          <p:nvPr/>
        </p:nvSpPr>
        <p:spPr>
          <a:xfrm>
            <a:off x="395288" y="2154473"/>
            <a:ext cx="109668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Kavramsal / Kuramsal Çerçeve bölümünde,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Araştırmanın teorik temelleri ve literatürdeki konumu kısaca verilmelidir.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3 slaytta verilmelidir. 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81078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1715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8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18669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YÖNTEM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Dikdörtgen 29"/>
          <p:cNvSpPr/>
          <p:nvPr/>
        </p:nvSpPr>
        <p:spPr>
          <a:xfrm>
            <a:off x="393540" y="1787193"/>
            <a:ext cx="1096684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Çalışmanın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yöntem bölümünde,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 Araştırma modeli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Veri toplama yöntemi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Evren ve örneklem</a:t>
            </a: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Kullanılan istatistiksel teknik(</a:t>
            </a:r>
            <a:r>
              <a:rPr lang="tr-TR" altLang="tr-TR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ler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 Veri çözümleme yaklaşımı vb. yöntemsel konular açıklanmalıdır.</a:t>
            </a: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3 slaytta verilmelidir.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14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1">
            <a:extLst>
              <a:ext uri="{FF2B5EF4-FFF2-40B4-BE49-F238E27FC236}">
                <a16:creationId xmlns:a16="http://schemas.microsoft.com/office/drawing/2014/main" id="{A75B134F-1381-6643-9892-EF3795A8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0385" y="6074169"/>
            <a:ext cx="361715" cy="369331"/>
          </a:xfrm>
          <a:solidFill>
            <a:srgbClr val="39296F"/>
          </a:solidFill>
        </p:spPr>
        <p:txBody>
          <a:bodyPr/>
          <a:lstStyle/>
          <a:p>
            <a:pPr algn="ctr"/>
            <a:fld id="{186F37AB-23D9-4893-864B-45B1C99F6011}" type="slidenum">
              <a:rPr lang="tr-TR" sz="1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9</a:t>
            </a:fld>
            <a:endParaRPr lang="tr-TR" sz="1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1" y="6244739"/>
            <a:ext cx="12192000" cy="633874"/>
            <a:chOff x="1" y="6244739"/>
            <a:chExt cx="12192000" cy="633874"/>
          </a:xfrm>
        </p:grpSpPr>
        <p:sp>
          <p:nvSpPr>
            <p:cNvPr id="38" name="Metin kutusu 37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9336121" y="6253722"/>
              <a:ext cx="2026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Sunumu Yapanın Adı-Soyadı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3" name="Düz Bağlayıcı 42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</p:cNvCxnSpPr>
            <p:nvPr/>
          </p:nvCxnSpPr>
          <p:spPr>
            <a:xfrm>
              <a:off x="2199190" y="6244739"/>
              <a:ext cx="9161195" cy="0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1" y="6678558"/>
              <a:ext cx="12192000" cy="20005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endParaRPr lang="tr-TR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up 2"/>
          <p:cNvGrpSpPr/>
          <p:nvPr/>
        </p:nvGrpSpPr>
        <p:grpSpPr>
          <a:xfrm>
            <a:off x="395288" y="333743"/>
            <a:ext cx="8692895" cy="419623"/>
            <a:chOff x="395288" y="295643"/>
            <a:chExt cx="8692895" cy="419623"/>
          </a:xfrm>
        </p:grpSpPr>
        <p:cxnSp>
          <p:nvCxnSpPr>
            <p:cNvPr id="41" name="Düz Bağlayıcı 40">
              <a:extLst>
                <a:ext uri="{FF2B5EF4-FFF2-40B4-BE49-F238E27FC236}">
                  <a16:creationId xmlns:a16="http://schemas.microsoft.com/office/drawing/2014/main" id="{0C50C5B3-AD3B-E64D-826C-AA324BD9DB23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723583" y="524023"/>
              <a:ext cx="8364600" cy="4793"/>
            </a:xfrm>
            <a:prstGeom prst="line">
              <a:avLst/>
            </a:prstGeom>
            <a:ln w="12700">
              <a:solidFill>
                <a:srgbClr val="3929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669474C-69A1-8545-87B1-C3F596004E28}"/>
                </a:ext>
              </a:extLst>
            </p:cNvPr>
            <p:cNvSpPr txBox="1"/>
            <p:nvPr/>
          </p:nvSpPr>
          <p:spPr>
            <a:xfrm>
              <a:off x="798513" y="295643"/>
              <a:ext cx="783714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tr-TR" sz="1000" b="1" dirty="0" smtClean="0">
                  <a:solidFill>
                    <a:srgbClr val="39296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Bildiri Başlığı</a:t>
              </a:r>
              <a:endParaRPr lang="tr-TR" sz="1000" b="1" dirty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" name="Grup 5"/>
            <p:cNvGrpSpPr/>
            <p:nvPr/>
          </p:nvGrpSpPr>
          <p:grpSpPr>
            <a:xfrm>
              <a:off x="395288" y="345935"/>
              <a:ext cx="365761" cy="369331"/>
              <a:chOff x="679533" y="720795"/>
              <a:chExt cx="365761" cy="369331"/>
            </a:xfrm>
          </p:grpSpPr>
          <p:sp>
            <p:nvSpPr>
              <p:cNvPr id="28" name="Slayt Numarası Yer Tutucusu 1">
                <a:extLst>
                  <a:ext uri="{FF2B5EF4-FFF2-40B4-BE49-F238E27FC236}">
                    <a16:creationId xmlns:a16="http://schemas.microsoft.com/office/drawing/2014/main" id="{A75B134F-1381-6643-9892-EF3795A8B8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9533" y="720795"/>
                <a:ext cx="365761" cy="369331"/>
              </a:xfrm>
              <a:prstGeom prst="rect">
                <a:avLst/>
              </a:prstGeom>
              <a:solidFill>
                <a:srgbClr val="39296F"/>
              </a:solidFill>
            </p:spPr>
            <p:txBody>
              <a:bodyPr vert="horz" lIns="91440" tIns="45720" rIns="91440" bIns="45720" rtlCol="0" anchor="ctr"/>
              <a:lstStyle>
                <a:defPPr>
                  <a:defRPr lang="tr-TR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tr-TR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4" name="Resim 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997" y="758260"/>
                <a:ext cx="290831" cy="290831"/>
              </a:xfrm>
              <a:prstGeom prst="rect">
                <a:avLst/>
              </a:prstGeom>
            </p:spPr>
          </p:pic>
        </p:grpSp>
      </p:grp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86552664-13FF-4841-9394-7C4059747827}"/>
              </a:ext>
            </a:extLst>
          </p:cNvPr>
          <p:cNvSpPr txBox="1"/>
          <p:nvPr/>
        </p:nvSpPr>
        <p:spPr>
          <a:xfrm>
            <a:off x="0" y="1139809"/>
            <a:ext cx="1866900" cy="368022"/>
          </a:xfrm>
          <a:prstGeom prst="snip1Rect">
            <a:avLst/>
          </a:prstGeom>
          <a:solidFill>
            <a:schemeClr val="bg2"/>
          </a:solidFill>
          <a:ln w="38100">
            <a:solidFill>
              <a:srgbClr val="39296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39296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YÖNTEM</a:t>
            </a:r>
            <a:endParaRPr lang="tr-TR" sz="1600" b="1" dirty="0">
              <a:solidFill>
                <a:srgbClr val="39296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Dikdörtgen 29"/>
          <p:cNvSpPr/>
          <p:nvPr/>
        </p:nvSpPr>
        <p:spPr>
          <a:xfrm>
            <a:off x="393540" y="1787193"/>
            <a:ext cx="1096684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Çalışmanın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yöntem bölümünde,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 Araştırma modeli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Veri toplama yöntemi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Evren ve örneklem</a:t>
            </a: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Kullanılan istatistiksel teknik(</a:t>
            </a:r>
            <a:r>
              <a:rPr lang="tr-TR" altLang="tr-TR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ler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 Veri çözümleme yaklaşımı vb. yöntemsel konular açıklanmalıdır.</a:t>
            </a: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sayfada </a:t>
            </a:r>
            <a:r>
              <a:rPr lang="tr-TR" altLang="tr-T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Not: Bu bölüm en fazla 3 slaytta verilmelidir.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29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1036</Words>
  <Application>Microsoft Office PowerPoint</Application>
  <PresentationFormat>Geniş ekran</PresentationFormat>
  <Paragraphs>232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Montserrat Light</vt:lpstr>
      <vt:lpstr>Tahoma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Serhat Adem SOP</dc:creator>
  <cp:lastModifiedBy>Murat</cp:lastModifiedBy>
  <cp:revision>97</cp:revision>
  <dcterms:created xsi:type="dcterms:W3CDTF">2021-09-25T11:01:20Z</dcterms:created>
  <dcterms:modified xsi:type="dcterms:W3CDTF">2024-04-26T09:35:16Z</dcterms:modified>
</cp:coreProperties>
</file>